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8"/>
  </p:notesMasterIdLst>
  <p:handoutMasterIdLst>
    <p:handoutMasterId r:id="rId9"/>
  </p:handoutMasterIdLst>
  <p:sldIdLst>
    <p:sldId id="4130" r:id="rId2"/>
    <p:sldId id="4146" r:id="rId3"/>
    <p:sldId id="4147" r:id="rId4"/>
    <p:sldId id="4134" r:id="rId5"/>
    <p:sldId id="4143" r:id="rId6"/>
    <p:sldId id="4139" r:id="rId7"/>
  </p:sldIdLst>
  <p:sldSz cx="12192000" cy="6858000"/>
  <p:notesSz cx="6858000" cy="9144000"/>
  <p:embeddedFontLst>
    <p:embeddedFont>
      <p:font typeface="CoFo Sans Medium" panose="020B0604020202020204" charset="-52"/>
      <p:regular r:id="rId10"/>
    </p:embeddedFont>
    <p:embeddedFont>
      <p:font typeface="CoFo Sans" panose="020B0604020202020204" charset="-52"/>
      <p:regular r:id="rId11"/>
      <p:bold r:id="rId12"/>
      <p:boldItalic r:id="rId13"/>
    </p:embeddedFont>
    <p:embeddedFont>
      <p:font typeface="Calibri" panose="020F0502020204030204" pitchFamily="34" charset="0"/>
      <p:regular r:id="rId14"/>
      <p:bold r:id="rId15"/>
      <p:italic r:id="rId16"/>
      <p:boldItalic r:id="rId17"/>
    </p:embeddedFont>
  </p:embeddedFontLst>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Иванова Юлия" initials="ИЮ"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BFC"/>
    <a:srgbClr val="FFFFFF"/>
    <a:srgbClr val="000000"/>
    <a:srgbClr val="007DFF"/>
    <a:srgbClr val="0088FF"/>
    <a:srgbClr val="1485FC"/>
    <a:srgbClr val="9DB1CF"/>
    <a:srgbClr val="DFE5EF"/>
    <a:srgbClr val="AFC6E6"/>
    <a:srgbClr val="7AC4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492" autoAdjust="0"/>
    <p:restoredTop sz="96327"/>
  </p:normalViewPr>
  <p:slideViewPr>
    <p:cSldViewPr snapToGrid="0">
      <p:cViewPr varScale="1">
        <p:scale>
          <a:sx n="73" d="100"/>
          <a:sy n="73" d="100"/>
        </p:scale>
        <p:origin x="720" y="78"/>
      </p:cViewPr>
      <p:guideLst/>
    </p:cSldViewPr>
  </p:slideViewPr>
  <p:outlineViewPr>
    <p:cViewPr>
      <p:scale>
        <a:sx n="33" d="100"/>
        <a:sy n="33" d="100"/>
      </p:scale>
      <p:origin x="0" y="0"/>
    </p:cViewPr>
  </p:outlineViewPr>
  <p:notesTextViewPr>
    <p:cViewPr>
      <p:scale>
        <a:sx n="20" d="100"/>
        <a:sy n="20" d="100"/>
      </p:scale>
      <p:origin x="0" y="0"/>
    </p:cViewPr>
  </p:notesTextViewPr>
  <p:sorterViewPr>
    <p:cViewPr>
      <p:scale>
        <a:sx n="100" d="100"/>
        <a:sy n="100" d="100"/>
      </p:scale>
      <p:origin x="0" y="0"/>
    </p:cViewPr>
  </p:sorterViewPr>
  <p:notesViewPr>
    <p:cSldViewPr snapToGrid="0">
      <p:cViewPr varScale="1">
        <p:scale>
          <a:sx n="121" d="100"/>
          <a:sy n="121" d="100"/>
        </p:scale>
        <p:origin x="3096" y="17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4.fntdata"/><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handoutMaster" Target="handoutMasters/handoutMaster1.xml"/><Relationship Id="rId14" Type="http://schemas.openxmlformats.org/officeDocument/2006/relationships/font" Target="fonts/font5.fntdata"/><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CE6F25F-CE35-BF4E-9112-FD74369585E3}" type="datetimeFigureOut">
              <a:rPr lang="ru-RU" smtClean="0"/>
              <a:t>16.12.2024</a:t>
            </a:fld>
            <a:endParaRPr lang="ru-RU"/>
          </a:p>
        </p:txBody>
      </p:sp>
      <p:sp>
        <p:nvSpPr>
          <p:cNvPr id="4" name="Нижний колонтитул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Номер слайда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ADE8802-8112-914B-8289-4DB73DC6822B}" type="slidenum">
              <a:rPr lang="ru-RU" smtClean="0"/>
              <a:t>‹#›</a:t>
            </a:fld>
            <a:endParaRPr lang="ru-RU"/>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608BFE-49C2-4000-B6AB-B9B738ADBCEF}" type="datetimeFigureOut">
              <a:rPr lang="ru-RU" smtClean="0"/>
              <a:t>16.12.2024</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BA8A5B-9BD1-4419-B5B0-7D99B5F48B04}" type="slidenum">
              <a:rPr lang="ru-RU" smtClean="0"/>
              <a:t>‹#›</a:t>
            </a:fld>
            <a:endParaRPr lang="ru-RU"/>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442914" y="441325"/>
            <a:ext cx="6516686" cy="5327650"/>
          </a:xfrm>
        </p:spPr>
        <p:txBody>
          <a:bodyPr>
            <a:normAutofit/>
          </a:bodyPr>
          <a:lstStyle>
            <a:lvl1pPr>
              <a:defRPr sz="7000">
                <a:solidFill>
                  <a:srgbClr val="FFFFFF"/>
                </a:solidFill>
              </a:defRPr>
            </a:lvl1pPr>
          </a:lstStyle>
          <a:p>
            <a:r>
              <a:rPr lang="ru-RU" dirty="0"/>
              <a:t>Титульный слайд </a:t>
            </a:r>
          </a:p>
        </p:txBody>
      </p:sp>
      <p:pic>
        <p:nvPicPr>
          <p:cNvPr id="3" name="Рисунок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4" name="Рисунок 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w_photo">
    <p:spTree>
      <p:nvGrpSpPr>
        <p:cNvPr id="1" name=""/>
        <p:cNvGrpSpPr/>
        <p:nvPr/>
      </p:nvGrpSpPr>
      <p:grpSpPr>
        <a:xfrm>
          <a:off x="0" y="0"/>
          <a:ext cx="0" cy="0"/>
          <a:chOff x="0" y="0"/>
          <a:chExt cx="0" cy="0"/>
        </a:xfrm>
      </p:grpSpPr>
      <p:sp>
        <p:nvSpPr>
          <p:cNvPr id="3" name="Рисунок 2"/>
          <p:cNvSpPr>
            <a:spLocks noGrp="1"/>
          </p:cNvSpPr>
          <p:nvPr>
            <p:ph type="pic" sz="quarter" idx="10" hasCustomPrompt="1"/>
          </p:nvPr>
        </p:nvSpPr>
        <p:spPr>
          <a:xfrm>
            <a:off x="442913" y="1089025"/>
            <a:ext cx="11302400" cy="4679950"/>
          </a:xfrm>
          <a:prstGeom prst="roundRect">
            <a:avLst>
              <a:gd name="adj" fmla="val 4508"/>
            </a:avLst>
          </a:prstGeom>
        </p:spPr>
        <p:txBody>
          <a:bodyPr/>
          <a:lstStyle>
            <a:lvl1pPr marL="0" indent="0">
              <a:buNone/>
              <a:defRPr sz="2000"/>
            </a:lvl1pPr>
          </a:lstStyle>
          <a:p>
            <a:r>
              <a:rPr lang="ru-RU" dirty="0"/>
              <a:t>Нажмите на иконку и вставьте картинку</a:t>
            </a: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w_photo+photo">
    <p:spTree>
      <p:nvGrpSpPr>
        <p:cNvPr id="1" name=""/>
        <p:cNvGrpSpPr/>
        <p:nvPr/>
      </p:nvGrpSpPr>
      <p:grpSpPr>
        <a:xfrm>
          <a:off x="0" y="0"/>
          <a:ext cx="0" cy="0"/>
          <a:chOff x="0" y="0"/>
          <a:chExt cx="0" cy="0"/>
        </a:xfrm>
      </p:grpSpPr>
      <p:sp>
        <p:nvSpPr>
          <p:cNvPr id="3" name="Рисунок 2"/>
          <p:cNvSpPr>
            <a:spLocks noGrp="1"/>
          </p:cNvSpPr>
          <p:nvPr>
            <p:ph type="pic" sz="quarter" idx="10" hasCustomPrompt="1"/>
          </p:nvPr>
        </p:nvSpPr>
        <p:spPr>
          <a:xfrm>
            <a:off x="442913" y="1089025"/>
            <a:ext cx="5545137" cy="4679950"/>
          </a:xfrm>
          <a:prstGeom prst="roundRect">
            <a:avLst>
              <a:gd name="adj" fmla="val 4508"/>
            </a:avLst>
          </a:prstGeom>
        </p:spPr>
        <p:txBody>
          <a:bodyPr/>
          <a:lstStyle>
            <a:lvl1pPr marL="0" indent="0">
              <a:buNone/>
              <a:defRPr sz="2000"/>
            </a:lvl1pPr>
          </a:lstStyle>
          <a:p>
            <a:r>
              <a:rPr lang="ru-RU" dirty="0"/>
              <a:t>Нажмите на иконку и вставьте картинку</a:t>
            </a: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10" name="Рисунок 2"/>
          <p:cNvSpPr>
            <a:spLocks noGrp="1"/>
          </p:cNvSpPr>
          <p:nvPr>
            <p:ph type="pic" sz="quarter" idx="11" hasCustomPrompt="1"/>
          </p:nvPr>
        </p:nvSpPr>
        <p:spPr>
          <a:xfrm>
            <a:off x="6203952" y="1089025"/>
            <a:ext cx="5545137" cy="4679950"/>
          </a:xfrm>
          <a:prstGeom prst="roundRect">
            <a:avLst>
              <a:gd name="adj" fmla="val 4508"/>
            </a:avLst>
          </a:prstGeom>
        </p:spPr>
        <p:txBody>
          <a:bodyPr/>
          <a:lstStyle>
            <a:lvl1pPr marL="0" indent="0">
              <a:buNone/>
              <a:defRPr sz="2000"/>
            </a:lvl1pPr>
          </a:lstStyle>
          <a:p>
            <a:r>
              <a:rPr lang="ru-RU" dirty="0"/>
              <a:t>Нажмите на иконку и вставьте картинку</a:t>
            </a: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w_twofillcards_1">
    <p:spTree>
      <p:nvGrpSpPr>
        <p:cNvPr id="1" name=""/>
        <p:cNvGrpSpPr/>
        <p:nvPr/>
      </p:nvGrpSpPr>
      <p:grpSpPr>
        <a:xfrm>
          <a:off x="0" y="0"/>
          <a:ext cx="0" cy="0"/>
          <a:chOff x="0" y="0"/>
          <a:chExt cx="0" cy="0"/>
        </a:xfrm>
      </p:grpSpPr>
      <p:sp>
        <p:nvSpPr>
          <p:cNvPr id="2" name="Скругленный прямоугольник 1"/>
          <p:cNvSpPr/>
          <p:nvPr userDrawn="1"/>
        </p:nvSpPr>
        <p:spPr>
          <a:xfrm>
            <a:off x="442912" y="1089025"/>
            <a:ext cx="5545137" cy="4679950"/>
          </a:xfrm>
          <a:prstGeom prst="roundRect">
            <a:avLst>
              <a:gd name="adj" fmla="val 4304"/>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14" name="Скругленный прямоугольник 13"/>
          <p:cNvSpPr/>
          <p:nvPr userDrawn="1"/>
        </p:nvSpPr>
        <p:spPr>
          <a:xfrm>
            <a:off x="6203953" y="1089025"/>
            <a:ext cx="5545137" cy="4679950"/>
          </a:xfrm>
          <a:prstGeom prst="roundRect">
            <a:avLst>
              <a:gd name="adj" fmla="val 4304"/>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5" name="Текст 4"/>
          <p:cNvSpPr>
            <a:spLocks noGrp="1"/>
          </p:cNvSpPr>
          <p:nvPr>
            <p:ph type="body" sz="quarter" idx="10" hasCustomPrompt="1"/>
          </p:nvPr>
        </p:nvSpPr>
        <p:spPr>
          <a:xfrm>
            <a:off x="658800" y="1306800"/>
            <a:ext cx="5112000" cy="42444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6" name="Текст 4"/>
          <p:cNvSpPr>
            <a:spLocks noGrp="1"/>
          </p:cNvSpPr>
          <p:nvPr>
            <p:ph type="body" sz="quarter" idx="11" hasCustomPrompt="1"/>
          </p:nvPr>
        </p:nvSpPr>
        <p:spPr>
          <a:xfrm>
            <a:off x="6420521" y="1306800"/>
            <a:ext cx="5112000" cy="42444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_twostrokecards_1">
    <p:spTree>
      <p:nvGrpSpPr>
        <p:cNvPr id="1" name=""/>
        <p:cNvGrpSpPr/>
        <p:nvPr/>
      </p:nvGrpSpPr>
      <p:grpSpPr>
        <a:xfrm>
          <a:off x="0" y="0"/>
          <a:ext cx="0" cy="0"/>
          <a:chOff x="0" y="0"/>
          <a:chExt cx="0" cy="0"/>
        </a:xfrm>
      </p:grpSpPr>
      <p:sp>
        <p:nvSpPr>
          <p:cNvPr id="2" name="Скругленный прямоугольник 1"/>
          <p:cNvSpPr/>
          <p:nvPr userDrawn="1"/>
        </p:nvSpPr>
        <p:spPr>
          <a:xfrm>
            <a:off x="442912" y="1089025"/>
            <a:ext cx="5545137" cy="4679950"/>
          </a:xfrm>
          <a:prstGeom prst="roundRect">
            <a:avLst>
              <a:gd name="adj" fmla="val 4304"/>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14" name="Скругленный прямоугольник 13"/>
          <p:cNvSpPr/>
          <p:nvPr userDrawn="1"/>
        </p:nvSpPr>
        <p:spPr>
          <a:xfrm>
            <a:off x="6203953" y="1089025"/>
            <a:ext cx="5545137" cy="4679950"/>
          </a:xfrm>
          <a:prstGeom prst="roundRect">
            <a:avLst>
              <a:gd name="adj" fmla="val 4304"/>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5" name="Текст 4"/>
          <p:cNvSpPr>
            <a:spLocks noGrp="1"/>
          </p:cNvSpPr>
          <p:nvPr>
            <p:ph type="body" sz="quarter" idx="10" hasCustomPrompt="1"/>
          </p:nvPr>
        </p:nvSpPr>
        <p:spPr>
          <a:xfrm>
            <a:off x="658800" y="1306800"/>
            <a:ext cx="5112000" cy="4244400"/>
          </a:xfrm>
          <a:prstGeom prst="rect">
            <a:avLst/>
          </a:prstGeom>
        </p:spPr>
        <p:txBody>
          <a:bodyPr lIns="0" tIns="0" rIns="0" bIns="0"/>
          <a:lstStyle>
            <a:lvl1pPr marL="0" indent="0">
              <a:spcBef>
                <a:spcPts val="1200"/>
              </a:spcBef>
              <a:buNone/>
              <a:defRPr sz="2000">
                <a:solidFill>
                  <a:schemeClr val="accent6"/>
                </a:solidFill>
              </a:defRPr>
            </a:lvl1pPr>
          </a:lstStyle>
          <a:p>
            <a:pPr lvl="0"/>
            <a:r>
              <a:rPr lang="ru-RU" dirty="0"/>
              <a:t>Текст</a:t>
            </a:r>
          </a:p>
        </p:txBody>
      </p:sp>
      <p:sp>
        <p:nvSpPr>
          <p:cNvPr id="6" name="Текст 4"/>
          <p:cNvSpPr>
            <a:spLocks noGrp="1"/>
          </p:cNvSpPr>
          <p:nvPr>
            <p:ph type="body" sz="quarter" idx="11" hasCustomPrompt="1"/>
          </p:nvPr>
        </p:nvSpPr>
        <p:spPr>
          <a:xfrm>
            <a:off x="6420521" y="1306800"/>
            <a:ext cx="5112000" cy="4244400"/>
          </a:xfrm>
          <a:prstGeom prst="rect">
            <a:avLst/>
          </a:prstGeom>
        </p:spPr>
        <p:txBody>
          <a:bodyPr lIns="0" tIns="0" rIns="0" bIns="0"/>
          <a:lstStyle>
            <a:lvl1pPr marL="0" indent="0">
              <a:spcBef>
                <a:spcPts val="1200"/>
              </a:spcBef>
              <a:buNone/>
              <a:defRPr sz="2000">
                <a:solidFill>
                  <a:schemeClr val="accent6"/>
                </a:solidFill>
              </a:defRPr>
            </a:lvl1pPr>
          </a:lstStyle>
          <a:p>
            <a:pPr lvl="0"/>
            <a:r>
              <a:rPr lang="ru-RU" dirty="0"/>
              <a:t>Текст</a:t>
            </a: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w_twofillcards_2">
    <p:spTree>
      <p:nvGrpSpPr>
        <p:cNvPr id="1" name=""/>
        <p:cNvGrpSpPr/>
        <p:nvPr/>
      </p:nvGrpSpPr>
      <p:grpSpPr>
        <a:xfrm>
          <a:off x="0" y="0"/>
          <a:ext cx="0" cy="0"/>
          <a:chOff x="0" y="0"/>
          <a:chExt cx="0" cy="0"/>
        </a:xfrm>
      </p:grpSpPr>
      <p:sp>
        <p:nvSpPr>
          <p:cNvPr id="2" name="Скругленный прямоугольник 1"/>
          <p:cNvSpPr/>
          <p:nvPr userDrawn="1"/>
        </p:nvSpPr>
        <p:spPr>
          <a:xfrm>
            <a:off x="442912" y="1089025"/>
            <a:ext cx="5545137" cy="4679950"/>
          </a:xfrm>
          <a:prstGeom prst="roundRect">
            <a:avLst>
              <a:gd name="adj" fmla="val 4304"/>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14" name="Скругленный прямоугольник 13"/>
          <p:cNvSpPr/>
          <p:nvPr userDrawn="1"/>
        </p:nvSpPr>
        <p:spPr>
          <a:xfrm>
            <a:off x="6203953" y="1089025"/>
            <a:ext cx="5545137" cy="4679950"/>
          </a:xfrm>
          <a:prstGeom prst="roundRect">
            <a:avLst>
              <a:gd name="adj" fmla="val 4304"/>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5" name="Текст 4"/>
          <p:cNvSpPr>
            <a:spLocks noGrp="1"/>
          </p:cNvSpPr>
          <p:nvPr>
            <p:ph type="body" sz="quarter" idx="10" hasCustomPrompt="1"/>
          </p:nvPr>
        </p:nvSpPr>
        <p:spPr>
          <a:xfrm>
            <a:off x="658800" y="1306800"/>
            <a:ext cx="5112000" cy="252000"/>
          </a:xfrm>
          <a:prstGeom prst="rect">
            <a:avLst/>
          </a:prstGeom>
        </p:spPr>
        <p:txBody>
          <a:bodyPr lIns="0" tIns="0" rIns="0" bIns="0">
            <a:noAutofit/>
          </a:bodyPr>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 name="Текст 4"/>
          <p:cNvSpPr>
            <a:spLocks noGrp="1"/>
          </p:cNvSpPr>
          <p:nvPr>
            <p:ph type="body" sz="quarter" idx="12" hasCustomPrompt="1"/>
          </p:nvPr>
        </p:nvSpPr>
        <p:spPr>
          <a:xfrm>
            <a:off x="658800" y="1774800"/>
            <a:ext cx="5112000" cy="3776400"/>
          </a:xfrm>
          <a:prstGeom prst="rect">
            <a:avLst/>
          </a:prstGeom>
        </p:spPr>
        <p:txBody>
          <a:bodyPr lIns="0" tIns="0" rIns="0" bIns="0">
            <a:noAutofit/>
          </a:bodyPr>
          <a:lstStyle>
            <a:lvl1pPr marL="0" indent="0">
              <a:spcBef>
                <a:spcPts val="700"/>
              </a:spcBef>
              <a:buNone/>
              <a:defRPr sz="1600">
                <a:solidFill>
                  <a:srgbClr val="FFFFFF"/>
                </a:solidFill>
              </a:defRPr>
            </a:lvl1pPr>
          </a:lstStyle>
          <a:p>
            <a:pPr lvl="0"/>
            <a:r>
              <a:rPr lang="ru-RU" dirty="0"/>
              <a:t>Текст</a:t>
            </a:r>
          </a:p>
        </p:txBody>
      </p:sp>
      <p:sp>
        <p:nvSpPr>
          <p:cNvPr id="4" name="Текст 4"/>
          <p:cNvSpPr>
            <a:spLocks noGrp="1"/>
          </p:cNvSpPr>
          <p:nvPr>
            <p:ph type="body" sz="quarter" idx="13" hasCustomPrompt="1"/>
          </p:nvPr>
        </p:nvSpPr>
        <p:spPr>
          <a:xfrm>
            <a:off x="6419850" y="1306800"/>
            <a:ext cx="5112000" cy="252000"/>
          </a:xfrm>
          <a:prstGeom prst="rect">
            <a:avLst/>
          </a:prstGeom>
        </p:spPr>
        <p:txBody>
          <a:bodyPr lIns="0" tIns="0" rIns="0" bIns="0">
            <a:noAutofit/>
          </a:bodyPr>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7" name="Текст 4"/>
          <p:cNvSpPr>
            <a:spLocks noGrp="1"/>
          </p:cNvSpPr>
          <p:nvPr>
            <p:ph type="body" sz="quarter" idx="14" hasCustomPrompt="1"/>
          </p:nvPr>
        </p:nvSpPr>
        <p:spPr>
          <a:xfrm>
            <a:off x="6419850" y="1774800"/>
            <a:ext cx="5112000" cy="3776400"/>
          </a:xfrm>
          <a:prstGeom prst="rect">
            <a:avLst/>
          </a:prstGeom>
        </p:spPr>
        <p:txBody>
          <a:bodyPr lIns="0" tIns="0" rIns="0" bIns="0">
            <a:noAutofit/>
          </a:bodyPr>
          <a:lstStyle>
            <a:lvl1pPr marL="0" indent="0">
              <a:spcBef>
                <a:spcPts val="700"/>
              </a:spcBef>
              <a:buNone/>
              <a:defRPr sz="1600">
                <a:solidFill>
                  <a:srgbClr val="FFFFFF"/>
                </a:solidFill>
              </a:defRPr>
            </a:lvl1pPr>
          </a:lstStyle>
          <a:p>
            <a:pPr lvl="0"/>
            <a:r>
              <a:rPr lang="ru-RU" dirty="0"/>
              <a:t>Текст</a:t>
            </a: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w_twostrokecards_2">
    <p:spTree>
      <p:nvGrpSpPr>
        <p:cNvPr id="1" name=""/>
        <p:cNvGrpSpPr/>
        <p:nvPr/>
      </p:nvGrpSpPr>
      <p:grpSpPr>
        <a:xfrm>
          <a:off x="0" y="0"/>
          <a:ext cx="0" cy="0"/>
          <a:chOff x="0" y="0"/>
          <a:chExt cx="0" cy="0"/>
        </a:xfrm>
      </p:grpSpPr>
      <p:sp>
        <p:nvSpPr>
          <p:cNvPr id="2" name="Скругленный прямоугольник 1"/>
          <p:cNvSpPr/>
          <p:nvPr userDrawn="1"/>
        </p:nvSpPr>
        <p:spPr>
          <a:xfrm>
            <a:off x="442912" y="1089025"/>
            <a:ext cx="5545137" cy="4679950"/>
          </a:xfrm>
          <a:prstGeom prst="roundRect">
            <a:avLst>
              <a:gd name="adj" fmla="val 4304"/>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14" name="Скругленный прямоугольник 13"/>
          <p:cNvSpPr/>
          <p:nvPr userDrawn="1"/>
        </p:nvSpPr>
        <p:spPr>
          <a:xfrm>
            <a:off x="6203953" y="1089025"/>
            <a:ext cx="5545137" cy="4679950"/>
          </a:xfrm>
          <a:prstGeom prst="roundRect">
            <a:avLst>
              <a:gd name="adj" fmla="val 4304"/>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5" name="Текст 4"/>
          <p:cNvSpPr>
            <a:spLocks noGrp="1"/>
          </p:cNvSpPr>
          <p:nvPr>
            <p:ph type="body" sz="quarter" idx="10" hasCustomPrompt="1"/>
          </p:nvPr>
        </p:nvSpPr>
        <p:spPr>
          <a:xfrm>
            <a:off x="658800" y="1306800"/>
            <a:ext cx="5112000" cy="252000"/>
          </a:xfrm>
          <a:prstGeom prst="rect">
            <a:avLst/>
          </a:prstGeom>
        </p:spPr>
        <p:txBody>
          <a:bodyPr lIns="0" tIns="0" rIns="0" bIns="0">
            <a:noAutofit/>
          </a:bodyPr>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 name="Текст 4"/>
          <p:cNvSpPr>
            <a:spLocks noGrp="1"/>
          </p:cNvSpPr>
          <p:nvPr>
            <p:ph type="body" sz="quarter" idx="12" hasCustomPrompt="1"/>
          </p:nvPr>
        </p:nvSpPr>
        <p:spPr>
          <a:xfrm>
            <a:off x="658800" y="1774800"/>
            <a:ext cx="5112000" cy="3776400"/>
          </a:xfrm>
          <a:prstGeom prst="rect">
            <a:avLst/>
          </a:prstGeom>
        </p:spPr>
        <p:txBody>
          <a:bodyPr lIns="0" tIns="0" rIns="0" bIns="0">
            <a:noAutofit/>
          </a:bodyPr>
          <a:lstStyle>
            <a:lvl1pPr marL="0" indent="0">
              <a:spcBef>
                <a:spcPts val="700"/>
              </a:spcBef>
              <a:buNone/>
              <a:defRPr sz="1600">
                <a:solidFill>
                  <a:schemeClr val="accent6"/>
                </a:solidFill>
              </a:defRPr>
            </a:lvl1pPr>
          </a:lstStyle>
          <a:p>
            <a:pPr lvl="0"/>
            <a:r>
              <a:rPr lang="ru-RU" dirty="0"/>
              <a:t>Текст</a:t>
            </a:r>
          </a:p>
        </p:txBody>
      </p:sp>
      <p:sp>
        <p:nvSpPr>
          <p:cNvPr id="4" name="Текст 4"/>
          <p:cNvSpPr>
            <a:spLocks noGrp="1"/>
          </p:cNvSpPr>
          <p:nvPr>
            <p:ph type="body" sz="quarter" idx="13" hasCustomPrompt="1"/>
          </p:nvPr>
        </p:nvSpPr>
        <p:spPr>
          <a:xfrm>
            <a:off x="6419850" y="1306800"/>
            <a:ext cx="5112000" cy="252000"/>
          </a:xfrm>
          <a:prstGeom prst="rect">
            <a:avLst/>
          </a:prstGeom>
        </p:spPr>
        <p:txBody>
          <a:bodyPr lIns="0" tIns="0" rIns="0" bIns="0">
            <a:noAutofit/>
          </a:bodyPr>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7" name="Текст 4"/>
          <p:cNvSpPr>
            <a:spLocks noGrp="1"/>
          </p:cNvSpPr>
          <p:nvPr>
            <p:ph type="body" sz="quarter" idx="14" hasCustomPrompt="1"/>
          </p:nvPr>
        </p:nvSpPr>
        <p:spPr>
          <a:xfrm>
            <a:off x="6419850" y="1774800"/>
            <a:ext cx="5112000" cy="3776400"/>
          </a:xfrm>
          <a:prstGeom prst="rect">
            <a:avLst/>
          </a:prstGeom>
        </p:spPr>
        <p:txBody>
          <a:bodyPr lIns="0" tIns="0" rIns="0" bIns="0">
            <a:noAutofit/>
          </a:bodyPr>
          <a:lstStyle>
            <a:lvl1pPr marL="0" indent="0">
              <a:spcBef>
                <a:spcPts val="700"/>
              </a:spcBef>
              <a:buNone/>
              <a:defRPr sz="1600">
                <a:solidFill>
                  <a:schemeClr val="accent6"/>
                </a:solidFill>
              </a:defRPr>
            </a:lvl1pPr>
          </a:lstStyle>
          <a:p>
            <a:pPr lvl="0"/>
            <a:r>
              <a:rPr lang="ru-RU" dirty="0"/>
              <a:t>Текст</a:t>
            </a: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_text+twophotos">
    <p:spTree>
      <p:nvGrpSpPr>
        <p:cNvPr id="1" name=""/>
        <p:cNvGrpSpPr/>
        <p:nvPr/>
      </p:nvGrpSpPr>
      <p:grpSpPr>
        <a:xfrm>
          <a:off x="0" y="0"/>
          <a:ext cx="0" cy="0"/>
          <a:chOff x="0" y="0"/>
          <a:chExt cx="0" cy="0"/>
        </a:xfrm>
      </p:grpSpPr>
      <p:sp>
        <p:nvSpPr>
          <p:cNvPr id="10" name="Рисунок 2"/>
          <p:cNvSpPr>
            <a:spLocks noGrp="1"/>
          </p:cNvSpPr>
          <p:nvPr>
            <p:ph type="pic" sz="quarter" idx="13" hasCustomPrompt="1"/>
          </p:nvPr>
        </p:nvSpPr>
        <p:spPr>
          <a:xfrm>
            <a:off x="6203952" y="3538800"/>
            <a:ext cx="5545137" cy="2232000"/>
          </a:xfrm>
          <a:prstGeom prst="roundRect">
            <a:avLst>
              <a:gd name="adj" fmla="val 9259"/>
            </a:avLst>
          </a:prstGeom>
        </p:spPr>
        <p:txBody>
          <a:bodyPr/>
          <a:lstStyle>
            <a:lvl1pPr marL="0" indent="0">
              <a:buNone/>
              <a:defRPr sz="2000"/>
            </a:lvl1pPr>
          </a:lstStyle>
          <a:p>
            <a:r>
              <a:rPr lang="ru-RU" dirty="0"/>
              <a:t>Нажмите на иконку и вставьте картинку</a:t>
            </a:r>
          </a:p>
        </p:txBody>
      </p:sp>
      <p:sp>
        <p:nvSpPr>
          <p:cNvPr id="7" name="Рисунок 2"/>
          <p:cNvSpPr>
            <a:spLocks noGrp="1"/>
          </p:cNvSpPr>
          <p:nvPr>
            <p:ph type="pic" sz="quarter" idx="11" hasCustomPrompt="1"/>
          </p:nvPr>
        </p:nvSpPr>
        <p:spPr>
          <a:xfrm>
            <a:off x="6203952" y="1089025"/>
            <a:ext cx="5545137" cy="2232000"/>
          </a:xfrm>
          <a:prstGeom prst="roundRect">
            <a:avLst>
              <a:gd name="adj" fmla="val 9259"/>
            </a:avLst>
          </a:prstGeom>
        </p:spPr>
        <p:txBody>
          <a:bodyPr/>
          <a:lstStyle>
            <a:lvl1pPr marL="0" indent="0">
              <a:buNone/>
              <a:defRPr sz="2000"/>
            </a:lvl1pPr>
          </a:lstStyle>
          <a:p>
            <a:r>
              <a:rPr lang="ru-RU" dirty="0"/>
              <a:t>Нажмите на иконку и вставьте картинку</a:t>
            </a: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4" name="Текст 3"/>
          <p:cNvSpPr>
            <a:spLocks noGrp="1"/>
          </p:cNvSpPr>
          <p:nvPr>
            <p:ph type="body" sz="quarter" idx="12" hasCustomPrompt="1"/>
          </p:nvPr>
        </p:nvSpPr>
        <p:spPr>
          <a:xfrm>
            <a:off x="442913" y="1089025"/>
            <a:ext cx="5545137" cy="4679950"/>
          </a:xfrm>
          <a:prstGeom prst="rect">
            <a:avLst/>
          </a:prstGeom>
        </p:spPr>
        <p:txBody>
          <a:bodyPr lIns="0" tIns="0" rIns="0" bIns="0"/>
          <a:lstStyle>
            <a:lvl1pPr marL="0" indent="0">
              <a:spcBef>
                <a:spcPts val="1200"/>
              </a:spcBef>
              <a:buNone/>
              <a:defRPr sz="2000"/>
            </a:lvl1pPr>
            <a:lvl2pPr marL="317500" indent="0">
              <a:buNone/>
              <a:defRPr sz="2000"/>
            </a:lvl2pPr>
            <a:lvl3pPr marL="635000" indent="0">
              <a:buNone/>
              <a:defRPr sz="2000"/>
            </a:lvl3pPr>
            <a:lvl4pPr marL="952500" indent="0">
              <a:buNone/>
              <a:defRPr sz="2000"/>
            </a:lvl4pPr>
            <a:lvl5pPr marL="1270000" indent="0">
              <a:buNone/>
              <a:defRPr sz="2000"/>
            </a:lvl5pPr>
          </a:lstStyle>
          <a:p>
            <a:pPr lvl="0"/>
            <a:r>
              <a:rPr lang="ru-RU" dirty="0"/>
              <a:t>Текст слайда</a:t>
            </a: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w_fourphotos">
    <p:spTree>
      <p:nvGrpSpPr>
        <p:cNvPr id="1" name=""/>
        <p:cNvGrpSpPr/>
        <p:nvPr/>
      </p:nvGrpSpPr>
      <p:grpSpPr>
        <a:xfrm>
          <a:off x="0" y="0"/>
          <a:ext cx="0" cy="0"/>
          <a:chOff x="0" y="0"/>
          <a:chExt cx="0" cy="0"/>
        </a:xfrm>
      </p:grpSpPr>
      <p:sp>
        <p:nvSpPr>
          <p:cNvPr id="10" name="Рисунок 2"/>
          <p:cNvSpPr>
            <a:spLocks noGrp="1"/>
          </p:cNvSpPr>
          <p:nvPr>
            <p:ph type="pic" sz="quarter" idx="13" hasCustomPrompt="1"/>
          </p:nvPr>
        </p:nvSpPr>
        <p:spPr>
          <a:xfrm>
            <a:off x="6203952" y="3538800"/>
            <a:ext cx="5545137" cy="2232000"/>
          </a:xfrm>
          <a:prstGeom prst="roundRect">
            <a:avLst>
              <a:gd name="adj" fmla="val 9259"/>
            </a:avLst>
          </a:prstGeom>
        </p:spPr>
        <p:txBody>
          <a:bodyPr/>
          <a:lstStyle>
            <a:lvl1pPr marL="0" indent="0">
              <a:buNone/>
              <a:defRPr sz="2000"/>
            </a:lvl1pPr>
          </a:lstStyle>
          <a:p>
            <a:r>
              <a:rPr lang="ru-RU" dirty="0"/>
              <a:t>Нажмите на иконку и вставьте картинку</a:t>
            </a:r>
          </a:p>
        </p:txBody>
      </p:sp>
      <p:sp>
        <p:nvSpPr>
          <p:cNvPr id="7" name="Рисунок 2"/>
          <p:cNvSpPr>
            <a:spLocks noGrp="1"/>
          </p:cNvSpPr>
          <p:nvPr>
            <p:ph type="pic" sz="quarter" idx="11" hasCustomPrompt="1"/>
          </p:nvPr>
        </p:nvSpPr>
        <p:spPr>
          <a:xfrm>
            <a:off x="6203952" y="1089025"/>
            <a:ext cx="5545137" cy="2232000"/>
          </a:xfrm>
          <a:prstGeom prst="roundRect">
            <a:avLst>
              <a:gd name="adj" fmla="val 9259"/>
            </a:avLst>
          </a:prstGeom>
        </p:spPr>
        <p:txBody>
          <a:bodyPr/>
          <a:lstStyle>
            <a:lvl1pPr marL="0" indent="0">
              <a:buNone/>
              <a:defRPr sz="2000"/>
            </a:lvl1pPr>
          </a:lstStyle>
          <a:p>
            <a:r>
              <a:rPr lang="ru-RU" dirty="0"/>
              <a:t>Нажмите на иконку и вставьте картинку</a:t>
            </a: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2" name="Рисунок 2"/>
          <p:cNvSpPr>
            <a:spLocks noGrp="1"/>
          </p:cNvSpPr>
          <p:nvPr>
            <p:ph type="pic" sz="quarter" idx="14" hasCustomPrompt="1"/>
          </p:nvPr>
        </p:nvSpPr>
        <p:spPr>
          <a:xfrm>
            <a:off x="442800" y="3538800"/>
            <a:ext cx="5545137" cy="2232000"/>
          </a:xfrm>
          <a:prstGeom prst="roundRect">
            <a:avLst>
              <a:gd name="adj" fmla="val 9259"/>
            </a:avLst>
          </a:prstGeom>
        </p:spPr>
        <p:txBody>
          <a:bodyPr/>
          <a:lstStyle>
            <a:lvl1pPr marL="0" indent="0">
              <a:buNone/>
              <a:defRPr sz="2000"/>
            </a:lvl1pPr>
          </a:lstStyle>
          <a:p>
            <a:r>
              <a:rPr lang="ru-RU" dirty="0"/>
              <a:t>Нажмите на иконку и вставьте картинку</a:t>
            </a:r>
          </a:p>
        </p:txBody>
      </p:sp>
      <p:sp>
        <p:nvSpPr>
          <p:cNvPr id="3" name="Рисунок 2"/>
          <p:cNvSpPr>
            <a:spLocks noGrp="1"/>
          </p:cNvSpPr>
          <p:nvPr>
            <p:ph type="pic" sz="quarter" idx="15" hasCustomPrompt="1"/>
          </p:nvPr>
        </p:nvSpPr>
        <p:spPr>
          <a:xfrm>
            <a:off x="442800" y="1089025"/>
            <a:ext cx="5545137" cy="2232000"/>
          </a:xfrm>
          <a:prstGeom prst="roundRect">
            <a:avLst>
              <a:gd name="adj" fmla="val 9259"/>
            </a:avLst>
          </a:prstGeom>
        </p:spPr>
        <p:txBody>
          <a:bodyPr/>
          <a:lstStyle>
            <a:lvl1pPr marL="0" indent="0">
              <a:buNone/>
              <a:defRPr sz="2000"/>
            </a:lvl1pPr>
          </a:lstStyle>
          <a:p>
            <a:r>
              <a:rPr lang="ru-RU" dirty="0"/>
              <a:t>Нажмите на иконку и вставьте картинку</a:t>
            </a: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w_fourfillcards_1">
    <p:spTree>
      <p:nvGrpSpPr>
        <p:cNvPr id="1" name=""/>
        <p:cNvGrpSpPr/>
        <p:nvPr/>
      </p:nvGrpSpPr>
      <p:grpSpPr>
        <a:xfrm>
          <a:off x="0" y="0"/>
          <a:ext cx="0" cy="0"/>
          <a:chOff x="0" y="0"/>
          <a:chExt cx="0" cy="0"/>
        </a:xfrm>
      </p:grpSpPr>
      <p:sp>
        <p:nvSpPr>
          <p:cNvPr id="2" name="Скругленный прямоугольник 1"/>
          <p:cNvSpPr/>
          <p:nvPr userDrawn="1"/>
        </p:nvSpPr>
        <p:spPr>
          <a:xfrm>
            <a:off x="442912" y="1089025"/>
            <a:ext cx="5544000" cy="2232000"/>
          </a:xfrm>
          <a:prstGeom prst="roundRect">
            <a:avLst>
              <a:gd name="adj" fmla="val 9283"/>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16" name="Скругленный прямоугольник 15"/>
          <p:cNvSpPr/>
          <p:nvPr userDrawn="1"/>
        </p:nvSpPr>
        <p:spPr>
          <a:xfrm>
            <a:off x="6201314" y="1089025"/>
            <a:ext cx="5544000" cy="2232000"/>
          </a:xfrm>
          <a:prstGeom prst="roundRect">
            <a:avLst>
              <a:gd name="adj" fmla="val 9283"/>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7" name="Скругленный прямоугольник 16"/>
          <p:cNvSpPr/>
          <p:nvPr userDrawn="1"/>
        </p:nvSpPr>
        <p:spPr>
          <a:xfrm>
            <a:off x="442912" y="3538800"/>
            <a:ext cx="5544000" cy="2232000"/>
          </a:xfrm>
          <a:prstGeom prst="roundRect">
            <a:avLst>
              <a:gd name="adj" fmla="val 9283"/>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8" name="Скругленный прямоугольник 17"/>
          <p:cNvSpPr/>
          <p:nvPr userDrawn="1"/>
        </p:nvSpPr>
        <p:spPr>
          <a:xfrm>
            <a:off x="6201314" y="3538800"/>
            <a:ext cx="5544000" cy="2232000"/>
          </a:xfrm>
          <a:prstGeom prst="roundRect">
            <a:avLst>
              <a:gd name="adj" fmla="val 9283"/>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9" name="Текст 4"/>
          <p:cNvSpPr>
            <a:spLocks noGrp="1"/>
          </p:cNvSpPr>
          <p:nvPr>
            <p:ph type="body" sz="quarter" idx="10" hasCustomPrompt="1"/>
          </p:nvPr>
        </p:nvSpPr>
        <p:spPr>
          <a:xfrm>
            <a:off x="658800" y="1306800"/>
            <a:ext cx="5112000" cy="1800000"/>
          </a:xfrm>
          <a:prstGeom prst="rect">
            <a:avLst/>
          </a:prstGeom>
        </p:spPr>
        <p:txBody>
          <a:bodyPr lIns="0" tIns="0" rIns="0" bIns="0">
            <a:noAutofit/>
          </a:bodyPr>
          <a:lstStyle>
            <a:lvl1pPr marL="0" indent="0">
              <a:spcBef>
                <a:spcPts val="1200"/>
              </a:spcBef>
              <a:buNone/>
              <a:defRPr sz="2000">
                <a:solidFill>
                  <a:srgbClr val="FFFFFF"/>
                </a:solidFill>
              </a:defRPr>
            </a:lvl1pPr>
          </a:lstStyle>
          <a:p>
            <a:pPr lvl="0"/>
            <a:r>
              <a:rPr lang="ru-RU" dirty="0"/>
              <a:t>Текст</a:t>
            </a:r>
          </a:p>
        </p:txBody>
      </p:sp>
      <p:sp>
        <p:nvSpPr>
          <p:cNvPr id="20" name="Текст 4"/>
          <p:cNvSpPr>
            <a:spLocks noGrp="1"/>
          </p:cNvSpPr>
          <p:nvPr>
            <p:ph type="body" sz="quarter" idx="11" hasCustomPrompt="1"/>
          </p:nvPr>
        </p:nvSpPr>
        <p:spPr>
          <a:xfrm>
            <a:off x="6420521" y="1306800"/>
            <a:ext cx="5112000" cy="1800000"/>
          </a:xfrm>
          <a:prstGeom prst="rect">
            <a:avLst/>
          </a:prstGeom>
        </p:spPr>
        <p:txBody>
          <a:bodyPr lIns="0" tIns="0" rIns="0" bIns="0">
            <a:noAutofit/>
          </a:bodyPr>
          <a:lstStyle>
            <a:lvl1pPr marL="0" indent="0">
              <a:spcBef>
                <a:spcPts val="1200"/>
              </a:spcBef>
              <a:buNone/>
              <a:defRPr sz="2000">
                <a:solidFill>
                  <a:srgbClr val="FFFFFF"/>
                </a:solidFill>
              </a:defRPr>
            </a:lvl1pPr>
          </a:lstStyle>
          <a:p>
            <a:pPr lvl="0"/>
            <a:r>
              <a:rPr lang="ru-RU" dirty="0"/>
              <a:t>Текст</a:t>
            </a:r>
          </a:p>
        </p:txBody>
      </p:sp>
      <p:sp>
        <p:nvSpPr>
          <p:cNvPr id="21" name="Текст 4"/>
          <p:cNvSpPr>
            <a:spLocks noGrp="1"/>
          </p:cNvSpPr>
          <p:nvPr>
            <p:ph type="body" sz="quarter" idx="12" hasCustomPrompt="1"/>
          </p:nvPr>
        </p:nvSpPr>
        <p:spPr>
          <a:xfrm>
            <a:off x="658800" y="3754800"/>
            <a:ext cx="5112000" cy="1800000"/>
          </a:xfrm>
          <a:prstGeom prst="rect">
            <a:avLst/>
          </a:prstGeom>
        </p:spPr>
        <p:txBody>
          <a:bodyPr lIns="0" tIns="0" rIns="0" bIns="0">
            <a:noAutofit/>
          </a:bodyPr>
          <a:lstStyle>
            <a:lvl1pPr marL="0" indent="0">
              <a:spcBef>
                <a:spcPts val="1200"/>
              </a:spcBef>
              <a:buNone/>
              <a:defRPr sz="2000">
                <a:solidFill>
                  <a:srgbClr val="FFFFFF"/>
                </a:solidFill>
              </a:defRPr>
            </a:lvl1pPr>
          </a:lstStyle>
          <a:p>
            <a:pPr lvl="0"/>
            <a:r>
              <a:rPr lang="ru-RU" dirty="0"/>
              <a:t>Текст</a:t>
            </a:r>
          </a:p>
        </p:txBody>
      </p:sp>
      <p:sp>
        <p:nvSpPr>
          <p:cNvPr id="22" name="Текст 4"/>
          <p:cNvSpPr>
            <a:spLocks noGrp="1"/>
          </p:cNvSpPr>
          <p:nvPr>
            <p:ph type="body" sz="quarter" idx="13" hasCustomPrompt="1"/>
          </p:nvPr>
        </p:nvSpPr>
        <p:spPr>
          <a:xfrm>
            <a:off x="6420521" y="3754800"/>
            <a:ext cx="5112000" cy="1800000"/>
          </a:xfrm>
          <a:prstGeom prst="rect">
            <a:avLst/>
          </a:prstGeom>
        </p:spPr>
        <p:txBody>
          <a:bodyPr lIns="0" tIns="0" rIns="0" bIns="0">
            <a:noAutofit/>
          </a:bodyPr>
          <a:lstStyle>
            <a:lvl1pPr marL="0" indent="0">
              <a:spcBef>
                <a:spcPts val="1200"/>
              </a:spcBef>
              <a:buNone/>
              <a:defRPr sz="2000">
                <a:solidFill>
                  <a:srgbClr val="FFFFFF"/>
                </a:solidFill>
              </a:defRPr>
            </a:lvl1pPr>
          </a:lstStyle>
          <a:p>
            <a:pPr lvl="0"/>
            <a:r>
              <a:rPr lang="ru-RU" dirty="0"/>
              <a:t>Текст</a:t>
            </a: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w_fourstrokecards_1">
    <p:spTree>
      <p:nvGrpSpPr>
        <p:cNvPr id="1" name=""/>
        <p:cNvGrpSpPr/>
        <p:nvPr/>
      </p:nvGrpSpPr>
      <p:grpSpPr>
        <a:xfrm>
          <a:off x="0" y="0"/>
          <a:ext cx="0" cy="0"/>
          <a:chOff x="0" y="0"/>
          <a:chExt cx="0" cy="0"/>
        </a:xfrm>
      </p:grpSpPr>
      <p:sp>
        <p:nvSpPr>
          <p:cNvPr id="2" name="Скругленный прямоугольник 1"/>
          <p:cNvSpPr/>
          <p:nvPr userDrawn="1"/>
        </p:nvSpPr>
        <p:spPr>
          <a:xfrm>
            <a:off x="442912" y="1089025"/>
            <a:ext cx="5544000" cy="2232000"/>
          </a:xfrm>
          <a:prstGeom prst="roundRect">
            <a:avLst>
              <a:gd name="adj" fmla="val 9283"/>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16" name="Скругленный прямоугольник 15"/>
          <p:cNvSpPr/>
          <p:nvPr userDrawn="1"/>
        </p:nvSpPr>
        <p:spPr>
          <a:xfrm>
            <a:off x="6201314" y="1092506"/>
            <a:ext cx="5544000" cy="2232000"/>
          </a:xfrm>
          <a:prstGeom prst="roundRect">
            <a:avLst>
              <a:gd name="adj" fmla="val 9283"/>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7" name="Скругленный прямоугольник 16"/>
          <p:cNvSpPr/>
          <p:nvPr userDrawn="1"/>
        </p:nvSpPr>
        <p:spPr>
          <a:xfrm>
            <a:off x="442912" y="3538800"/>
            <a:ext cx="5544000" cy="2232000"/>
          </a:xfrm>
          <a:prstGeom prst="roundRect">
            <a:avLst>
              <a:gd name="adj" fmla="val 9283"/>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8" name="Скругленный прямоугольник 17"/>
          <p:cNvSpPr/>
          <p:nvPr userDrawn="1"/>
        </p:nvSpPr>
        <p:spPr>
          <a:xfrm>
            <a:off x="6201314" y="3538800"/>
            <a:ext cx="5544000" cy="2232000"/>
          </a:xfrm>
          <a:prstGeom prst="roundRect">
            <a:avLst>
              <a:gd name="adj" fmla="val 9283"/>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9" name="Текст 4"/>
          <p:cNvSpPr>
            <a:spLocks noGrp="1"/>
          </p:cNvSpPr>
          <p:nvPr>
            <p:ph type="body" sz="quarter" idx="10" hasCustomPrompt="1"/>
          </p:nvPr>
        </p:nvSpPr>
        <p:spPr>
          <a:xfrm>
            <a:off x="658800" y="1306800"/>
            <a:ext cx="5112000" cy="1800000"/>
          </a:xfrm>
          <a:prstGeom prst="rect">
            <a:avLst/>
          </a:prstGeom>
        </p:spPr>
        <p:txBody>
          <a:bodyPr lIns="0" tIns="0" rIns="0" bIns="0">
            <a:noAutofit/>
          </a:bodyPr>
          <a:lstStyle>
            <a:lvl1pPr marL="0" indent="0">
              <a:spcBef>
                <a:spcPts val="1200"/>
              </a:spcBef>
              <a:buNone/>
              <a:defRPr sz="2000">
                <a:solidFill>
                  <a:schemeClr val="accent6"/>
                </a:solidFill>
              </a:defRPr>
            </a:lvl1pPr>
          </a:lstStyle>
          <a:p>
            <a:pPr lvl="0"/>
            <a:r>
              <a:rPr lang="ru-RU" dirty="0"/>
              <a:t>Текст</a:t>
            </a:r>
          </a:p>
        </p:txBody>
      </p:sp>
      <p:sp>
        <p:nvSpPr>
          <p:cNvPr id="20" name="Текст 4"/>
          <p:cNvSpPr>
            <a:spLocks noGrp="1"/>
          </p:cNvSpPr>
          <p:nvPr>
            <p:ph type="body" sz="quarter" idx="11" hasCustomPrompt="1"/>
          </p:nvPr>
        </p:nvSpPr>
        <p:spPr>
          <a:xfrm>
            <a:off x="6420521" y="1306800"/>
            <a:ext cx="5112000" cy="1800000"/>
          </a:xfrm>
          <a:prstGeom prst="rect">
            <a:avLst/>
          </a:prstGeom>
        </p:spPr>
        <p:txBody>
          <a:bodyPr lIns="0" tIns="0" rIns="0" bIns="0">
            <a:noAutofit/>
          </a:bodyPr>
          <a:lstStyle>
            <a:lvl1pPr marL="0" indent="0">
              <a:spcBef>
                <a:spcPts val="1200"/>
              </a:spcBef>
              <a:buNone/>
              <a:defRPr sz="2000">
                <a:solidFill>
                  <a:schemeClr val="accent6"/>
                </a:solidFill>
              </a:defRPr>
            </a:lvl1pPr>
          </a:lstStyle>
          <a:p>
            <a:pPr lvl="0"/>
            <a:r>
              <a:rPr lang="ru-RU" dirty="0"/>
              <a:t>Текст</a:t>
            </a:r>
          </a:p>
        </p:txBody>
      </p:sp>
      <p:sp>
        <p:nvSpPr>
          <p:cNvPr id="21" name="Текст 4"/>
          <p:cNvSpPr>
            <a:spLocks noGrp="1"/>
          </p:cNvSpPr>
          <p:nvPr>
            <p:ph type="body" sz="quarter" idx="12" hasCustomPrompt="1"/>
          </p:nvPr>
        </p:nvSpPr>
        <p:spPr>
          <a:xfrm>
            <a:off x="658800" y="3754800"/>
            <a:ext cx="5112000" cy="1800000"/>
          </a:xfrm>
          <a:prstGeom prst="rect">
            <a:avLst/>
          </a:prstGeom>
        </p:spPr>
        <p:txBody>
          <a:bodyPr lIns="0" tIns="0" rIns="0" bIns="0">
            <a:noAutofit/>
          </a:bodyPr>
          <a:lstStyle>
            <a:lvl1pPr marL="0" indent="0">
              <a:spcBef>
                <a:spcPts val="1200"/>
              </a:spcBef>
              <a:buNone/>
              <a:defRPr sz="2000">
                <a:solidFill>
                  <a:schemeClr val="accent6"/>
                </a:solidFill>
              </a:defRPr>
            </a:lvl1pPr>
          </a:lstStyle>
          <a:p>
            <a:pPr lvl="0"/>
            <a:r>
              <a:rPr lang="ru-RU" dirty="0"/>
              <a:t>Текст</a:t>
            </a:r>
          </a:p>
        </p:txBody>
      </p:sp>
      <p:sp>
        <p:nvSpPr>
          <p:cNvPr id="22" name="Текст 4"/>
          <p:cNvSpPr>
            <a:spLocks noGrp="1"/>
          </p:cNvSpPr>
          <p:nvPr>
            <p:ph type="body" sz="quarter" idx="13" hasCustomPrompt="1"/>
          </p:nvPr>
        </p:nvSpPr>
        <p:spPr>
          <a:xfrm>
            <a:off x="6420521" y="3754800"/>
            <a:ext cx="5112000" cy="1800000"/>
          </a:xfrm>
          <a:prstGeom prst="rect">
            <a:avLst/>
          </a:prstGeom>
        </p:spPr>
        <p:txBody>
          <a:bodyPr lIns="0" tIns="0" rIns="0" bIns="0">
            <a:noAutofit/>
          </a:bodyPr>
          <a:lstStyle>
            <a:lvl1pPr marL="0" indent="0">
              <a:spcBef>
                <a:spcPts val="1200"/>
              </a:spcBef>
              <a:buNone/>
              <a:defRPr sz="2000">
                <a:solidFill>
                  <a:schemeClr val="accent6"/>
                </a:solidFill>
              </a:defRPr>
            </a:lvl1pPr>
          </a:lstStyle>
          <a:p>
            <a:pPr lvl="0"/>
            <a:r>
              <a:rPr lang="ru-RU" dirty="0"/>
              <a:t>Текст</a:t>
            </a: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442914" y="1089025"/>
            <a:ext cx="6516686" cy="4679950"/>
          </a:xfrm>
        </p:spPr>
        <p:txBody>
          <a:bodyPr anchor="ctr">
            <a:normAutofit/>
          </a:bodyPr>
          <a:lstStyle>
            <a:lvl1pPr>
              <a:defRPr sz="7000">
                <a:solidFill>
                  <a:srgbClr val="FFFFFF"/>
                </a:solidFill>
              </a:defRPr>
            </a:lvl1pPr>
          </a:lstStyle>
          <a:p>
            <a:r>
              <a:rPr lang="ru-RU" dirty="0"/>
              <a:t>Титульный слайд второй вариант</a:t>
            </a:r>
          </a:p>
        </p:txBody>
      </p:sp>
      <p:pic>
        <p:nvPicPr>
          <p:cNvPr id="3" name="Рисунок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4" name="Рисунок 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w_fourfillcards_2">
    <p:spTree>
      <p:nvGrpSpPr>
        <p:cNvPr id="1" name=""/>
        <p:cNvGrpSpPr/>
        <p:nvPr/>
      </p:nvGrpSpPr>
      <p:grpSpPr>
        <a:xfrm>
          <a:off x="0" y="0"/>
          <a:ext cx="0" cy="0"/>
          <a:chOff x="0" y="0"/>
          <a:chExt cx="0" cy="0"/>
        </a:xfrm>
      </p:grpSpPr>
      <p:sp>
        <p:nvSpPr>
          <p:cNvPr id="2" name="Скругленный прямоугольник 1"/>
          <p:cNvSpPr/>
          <p:nvPr userDrawn="1"/>
        </p:nvSpPr>
        <p:spPr>
          <a:xfrm>
            <a:off x="442912" y="1089025"/>
            <a:ext cx="5544000" cy="2232000"/>
          </a:xfrm>
          <a:prstGeom prst="roundRect">
            <a:avLst>
              <a:gd name="adj" fmla="val 9283"/>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16" name="Скругленный прямоугольник 15"/>
          <p:cNvSpPr/>
          <p:nvPr userDrawn="1"/>
        </p:nvSpPr>
        <p:spPr>
          <a:xfrm>
            <a:off x="6201314" y="1090238"/>
            <a:ext cx="5544000" cy="2232000"/>
          </a:xfrm>
          <a:prstGeom prst="roundRect">
            <a:avLst>
              <a:gd name="adj" fmla="val 9283"/>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7" name="Скругленный прямоугольник 16"/>
          <p:cNvSpPr/>
          <p:nvPr userDrawn="1"/>
        </p:nvSpPr>
        <p:spPr>
          <a:xfrm>
            <a:off x="442912" y="3538800"/>
            <a:ext cx="5544000" cy="2232000"/>
          </a:xfrm>
          <a:prstGeom prst="roundRect">
            <a:avLst>
              <a:gd name="adj" fmla="val 9283"/>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8" name="Скругленный прямоугольник 17"/>
          <p:cNvSpPr/>
          <p:nvPr userDrawn="1"/>
        </p:nvSpPr>
        <p:spPr>
          <a:xfrm>
            <a:off x="6201314" y="3538800"/>
            <a:ext cx="5544000" cy="2232000"/>
          </a:xfrm>
          <a:prstGeom prst="roundRect">
            <a:avLst>
              <a:gd name="adj" fmla="val 9283"/>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3" name="Текст 4"/>
          <p:cNvSpPr>
            <a:spLocks noGrp="1"/>
          </p:cNvSpPr>
          <p:nvPr>
            <p:ph type="body" sz="quarter" idx="10" hasCustomPrompt="1"/>
          </p:nvPr>
        </p:nvSpPr>
        <p:spPr>
          <a:xfrm>
            <a:off x="658800" y="1306800"/>
            <a:ext cx="5112000" cy="252000"/>
          </a:xfrm>
          <a:prstGeom prst="rect">
            <a:avLst/>
          </a:prstGeom>
        </p:spPr>
        <p:txBody>
          <a:bodyPr lIns="0" tIns="0" rIns="0" bIns="0">
            <a:noAutofit/>
          </a:bodyPr>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4" name="Текст 4"/>
          <p:cNvSpPr>
            <a:spLocks noGrp="1"/>
          </p:cNvSpPr>
          <p:nvPr>
            <p:ph type="body" sz="quarter" idx="12" hasCustomPrompt="1"/>
          </p:nvPr>
        </p:nvSpPr>
        <p:spPr>
          <a:xfrm>
            <a:off x="658800" y="1774800"/>
            <a:ext cx="5112000" cy="1332000"/>
          </a:xfrm>
          <a:prstGeom prst="rect">
            <a:avLst/>
          </a:prstGeom>
        </p:spPr>
        <p:txBody>
          <a:bodyPr lIns="0" tIns="0" rIns="0" bIns="0">
            <a:noAutofit/>
          </a:bodyPr>
          <a:lstStyle>
            <a:lvl1pPr marL="0" indent="0">
              <a:spcBef>
                <a:spcPts val="700"/>
              </a:spcBef>
              <a:buNone/>
              <a:defRPr sz="1600">
                <a:solidFill>
                  <a:srgbClr val="FFFFFF"/>
                </a:solidFill>
              </a:defRPr>
            </a:lvl1pPr>
          </a:lstStyle>
          <a:p>
            <a:pPr lvl="0"/>
            <a:r>
              <a:rPr lang="ru-RU" dirty="0"/>
              <a:t>Текст</a:t>
            </a:r>
          </a:p>
        </p:txBody>
      </p:sp>
      <p:sp>
        <p:nvSpPr>
          <p:cNvPr id="5" name="Текст 4"/>
          <p:cNvSpPr>
            <a:spLocks noGrp="1"/>
          </p:cNvSpPr>
          <p:nvPr>
            <p:ph type="body" sz="quarter" idx="13" hasCustomPrompt="1"/>
          </p:nvPr>
        </p:nvSpPr>
        <p:spPr>
          <a:xfrm>
            <a:off x="6419850" y="1306800"/>
            <a:ext cx="5112000" cy="252000"/>
          </a:xfrm>
          <a:prstGeom prst="rect">
            <a:avLst/>
          </a:prstGeom>
        </p:spPr>
        <p:txBody>
          <a:bodyPr lIns="0" tIns="0" rIns="0" bIns="0">
            <a:noAutofit/>
          </a:bodyPr>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6" name="Текст 4"/>
          <p:cNvSpPr>
            <a:spLocks noGrp="1"/>
          </p:cNvSpPr>
          <p:nvPr>
            <p:ph type="body" sz="quarter" idx="14" hasCustomPrompt="1"/>
          </p:nvPr>
        </p:nvSpPr>
        <p:spPr>
          <a:xfrm>
            <a:off x="6419850" y="1774800"/>
            <a:ext cx="5112000" cy="1332000"/>
          </a:xfrm>
          <a:prstGeom prst="rect">
            <a:avLst/>
          </a:prstGeom>
        </p:spPr>
        <p:txBody>
          <a:bodyPr lIns="0" tIns="0" rIns="0" bIns="0">
            <a:noAutofit/>
          </a:bodyPr>
          <a:lstStyle>
            <a:lvl1pPr marL="0" indent="0">
              <a:spcBef>
                <a:spcPts val="700"/>
              </a:spcBef>
              <a:buNone/>
              <a:defRPr sz="1600">
                <a:solidFill>
                  <a:srgbClr val="FFFFFF"/>
                </a:solidFill>
              </a:defRPr>
            </a:lvl1pPr>
          </a:lstStyle>
          <a:p>
            <a:pPr lvl="0"/>
            <a:r>
              <a:rPr lang="ru-RU" dirty="0"/>
              <a:t>Текст</a:t>
            </a:r>
          </a:p>
        </p:txBody>
      </p:sp>
      <p:sp>
        <p:nvSpPr>
          <p:cNvPr id="30" name="Текст 4"/>
          <p:cNvSpPr>
            <a:spLocks noGrp="1"/>
          </p:cNvSpPr>
          <p:nvPr>
            <p:ph type="body" sz="quarter" idx="15" hasCustomPrompt="1"/>
          </p:nvPr>
        </p:nvSpPr>
        <p:spPr>
          <a:xfrm>
            <a:off x="658800" y="3753538"/>
            <a:ext cx="5112000" cy="252000"/>
          </a:xfrm>
          <a:prstGeom prst="rect">
            <a:avLst/>
          </a:prstGeom>
        </p:spPr>
        <p:txBody>
          <a:bodyPr lIns="0" tIns="0" rIns="0" bIns="0">
            <a:noAutofit/>
          </a:bodyPr>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1" name="Текст 4"/>
          <p:cNvSpPr>
            <a:spLocks noGrp="1"/>
          </p:cNvSpPr>
          <p:nvPr>
            <p:ph type="body" sz="quarter" idx="16" hasCustomPrompt="1"/>
          </p:nvPr>
        </p:nvSpPr>
        <p:spPr>
          <a:xfrm>
            <a:off x="658800" y="4221538"/>
            <a:ext cx="5112000" cy="1332000"/>
          </a:xfrm>
          <a:prstGeom prst="rect">
            <a:avLst/>
          </a:prstGeom>
        </p:spPr>
        <p:txBody>
          <a:bodyPr lIns="0" tIns="0" rIns="0" bIns="0">
            <a:noAutofit/>
          </a:bodyPr>
          <a:lstStyle>
            <a:lvl1pPr marL="0" indent="0">
              <a:spcBef>
                <a:spcPts val="700"/>
              </a:spcBef>
              <a:buNone/>
              <a:defRPr sz="1600">
                <a:solidFill>
                  <a:srgbClr val="FFFFFF"/>
                </a:solidFill>
              </a:defRPr>
            </a:lvl1pPr>
          </a:lstStyle>
          <a:p>
            <a:pPr lvl="0"/>
            <a:r>
              <a:rPr lang="ru-RU" dirty="0"/>
              <a:t>Текст</a:t>
            </a:r>
          </a:p>
        </p:txBody>
      </p:sp>
      <p:sp>
        <p:nvSpPr>
          <p:cNvPr id="32" name="Текст 4"/>
          <p:cNvSpPr>
            <a:spLocks noGrp="1"/>
          </p:cNvSpPr>
          <p:nvPr>
            <p:ph type="body" sz="quarter" idx="17" hasCustomPrompt="1"/>
          </p:nvPr>
        </p:nvSpPr>
        <p:spPr>
          <a:xfrm>
            <a:off x="6419850" y="3753538"/>
            <a:ext cx="5112000" cy="252000"/>
          </a:xfrm>
          <a:prstGeom prst="rect">
            <a:avLst/>
          </a:prstGeom>
        </p:spPr>
        <p:txBody>
          <a:bodyPr lIns="0" tIns="0" rIns="0" bIns="0">
            <a:noAutofit/>
          </a:bodyPr>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3" name="Текст 4"/>
          <p:cNvSpPr>
            <a:spLocks noGrp="1"/>
          </p:cNvSpPr>
          <p:nvPr>
            <p:ph type="body" sz="quarter" idx="18" hasCustomPrompt="1"/>
          </p:nvPr>
        </p:nvSpPr>
        <p:spPr>
          <a:xfrm>
            <a:off x="6419850" y="4221538"/>
            <a:ext cx="5112000" cy="1332000"/>
          </a:xfrm>
          <a:prstGeom prst="rect">
            <a:avLst/>
          </a:prstGeom>
        </p:spPr>
        <p:txBody>
          <a:bodyPr lIns="0" tIns="0" rIns="0" bIns="0">
            <a:noAutofit/>
          </a:bodyPr>
          <a:lstStyle>
            <a:lvl1pPr marL="0" indent="0">
              <a:spcBef>
                <a:spcPts val="700"/>
              </a:spcBef>
              <a:buNone/>
              <a:defRPr sz="1600">
                <a:solidFill>
                  <a:srgbClr val="FFFFFF"/>
                </a:solidFill>
              </a:defRPr>
            </a:lvl1pPr>
          </a:lstStyle>
          <a:p>
            <a:pPr lvl="0"/>
            <a:r>
              <a:rPr lang="ru-RU" dirty="0"/>
              <a:t>Текст</a:t>
            </a: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w_fourstrokecards_2">
    <p:spTree>
      <p:nvGrpSpPr>
        <p:cNvPr id="1" name=""/>
        <p:cNvGrpSpPr/>
        <p:nvPr/>
      </p:nvGrpSpPr>
      <p:grpSpPr>
        <a:xfrm>
          <a:off x="0" y="0"/>
          <a:ext cx="0" cy="0"/>
          <a:chOff x="0" y="0"/>
          <a:chExt cx="0" cy="0"/>
        </a:xfrm>
      </p:grpSpPr>
      <p:sp>
        <p:nvSpPr>
          <p:cNvPr id="2" name="Скругленный прямоугольник 1"/>
          <p:cNvSpPr/>
          <p:nvPr userDrawn="1"/>
        </p:nvSpPr>
        <p:spPr>
          <a:xfrm>
            <a:off x="442912" y="1089025"/>
            <a:ext cx="5544000" cy="2232000"/>
          </a:xfrm>
          <a:prstGeom prst="roundRect">
            <a:avLst>
              <a:gd name="adj" fmla="val 9283"/>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16" name="Скругленный прямоугольник 15"/>
          <p:cNvSpPr/>
          <p:nvPr userDrawn="1"/>
        </p:nvSpPr>
        <p:spPr>
          <a:xfrm>
            <a:off x="6201314" y="1089025"/>
            <a:ext cx="5544000" cy="2232000"/>
          </a:xfrm>
          <a:prstGeom prst="roundRect">
            <a:avLst>
              <a:gd name="adj" fmla="val 9283"/>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3" name="Текст 4"/>
          <p:cNvSpPr>
            <a:spLocks noGrp="1"/>
          </p:cNvSpPr>
          <p:nvPr>
            <p:ph type="body" sz="quarter" idx="10" hasCustomPrompt="1"/>
          </p:nvPr>
        </p:nvSpPr>
        <p:spPr>
          <a:xfrm>
            <a:off x="658800" y="1306800"/>
            <a:ext cx="5112000" cy="252000"/>
          </a:xfrm>
          <a:prstGeom prst="rect">
            <a:avLst/>
          </a:prstGeom>
        </p:spPr>
        <p:txBody>
          <a:bodyPr lIns="0" tIns="0" rIns="0" bIns="0">
            <a:noAutofit/>
          </a:bodyPr>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4" name="Текст 4"/>
          <p:cNvSpPr>
            <a:spLocks noGrp="1"/>
          </p:cNvSpPr>
          <p:nvPr>
            <p:ph type="body" sz="quarter" idx="12" hasCustomPrompt="1"/>
          </p:nvPr>
        </p:nvSpPr>
        <p:spPr>
          <a:xfrm>
            <a:off x="658800" y="1774800"/>
            <a:ext cx="5112000" cy="1332000"/>
          </a:xfrm>
          <a:prstGeom prst="rect">
            <a:avLst/>
          </a:prstGeom>
        </p:spPr>
        <p:txBody>
          <a:bodyPr lIns="0" tIns="0" rIns="0" bIns="0">
            <a:noAutofit/>
          </a:bodyPr>
          <a:lstStyle>
            <a:lvl1pPr marL="0" indent="0">
              <a:spcBef>
                <a:spcPts val="700"/>
              </a:spcBef>
              <a:buNone/>
              <a:defRPr sz="1600">
                <a:solidFill>
                  <a:schemeClr val="accent6"/>
                </a:solidFill>
              </a:defRPr>
            </a:lvl1pPr>
          </a:lstStyle>
          <a:p>
            <a:pPr lvl="0"/>
            <a:r>
              <a:rPr lang="ru-RU" dirty="0"/>
              <a:t>Текст</a:t>
            </a:r>
          </a:p>
        </p:txBody>
      </p:sp>
      <p:sp>
        <p:nvSpPr>
          <p:cNvPr id="5" name="Текст 4"/>
          <p:cNvSpPr>
            <a:spLocks noGrp="1"/>
          </p:cNvSpPr>
          <p:nvPr>
            <p:ph type="body" sz="quarter" idx="13" hasCustomPrompt="1"/>
          </p:nvPr>
        </p:nvSpPr>
        <p:spPr>
          <a:xfrm>
            <a:off x="6419850" y="1306800"/>
            <a:ext cx="5112000" cy="252000"/>
          </a:xfrm>
          <a:prstGeom prst="rect">
            <a:avLst/>
          </a:prstGeom>
        </p:spPr>
        <p:txBody>
          <a:bodyPr lIns="0" tIns="0" rIns="0" bIns="0">
            <a:noAutofit/>
          </a:bodyPr>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6" name="Текст 4"/>
          <p:cNvSpPr>
            <a:spLocks noGrp="1"/>
          </p:cNvSpPr>
          <p:nvPr>
            <p:ph type="body" sz="quarter" idx="14" hasCustomPrompt="1"/>
          </p:nvPr>
        </p:nvSpPr>
        <p:spPr>
          <a:xfrm>
            <a:off x="6419850" y="1774800"/>
            <a:ext cx="5112000" cy="1332000"/>
          </a:xfrm>
          <a:prstGeom prst="rect">
            <a:avLst/>
          </a:prstGeom>
        </p:spPr>
        <p:txBody>
          <a:bodyPr lIns="0" tIns="0" rIns="0" bIns="0">
            <a:noAutofit/>
          </a:bodyPr>
          <a:lstStyle>
            <a:lvl1pPr marL="0" indent="0">
              <a:spcBef>
                <a:spcPts val="700"/>
              </a:spcBef>
              <a:buNone/>
              <a:defRPr sz="1600">
                <a:solidFill>
                  <a:schemeClr val="accent6"/>
                </a:solidFill>
              </a:defRPr>
            </a:lvl1pPr>
          </a:lstStyle>
          <a:p>
            <a:pPr lvl="0"/>
            <a:r>
              <a:rPr lang="ru-RU" dirty="0"/>
              <a:t>Текст</a:t>
            </a:r>
          </a:p>
        </p:txBody>
      </p:sp>
      <p:sp>
        <p:nvSpPr>
          <p:cNvPr id="7" name="Скругленный прямоугольник 6"/>
          <p:cNvSpPr/>
          <p:nvPr userDrawn="1"/>
        </p:nvSpPr>
        <p:spPr>
          <a:xfrm>
            <a:off x="442912" y="3538800"/>
            <a:ext cx="5544000" cy="2232000"/>
          </a:xfrm>
          <a:prstGeom prst="roundRect">
            <a:avLst>
              <a:gd name="adj" fmla="val 9283"/>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5" name="Скругленный прямоугольник 14"/>
          <p:cNvSpPr/>
          <p:nvPr userDrawn="1"/>
        </p:nvSpPr>
        <p:spPr>
          <a:xfrm>
            <a:off x="6201314" y="3538800"/>
            <a:ext cx="5544000" cy="2232000"/>
          </a:xfrm>
          <a:prstGeom prst="roundRect">
            <a:avLst>
              <a:gd name="adj" fmla="val 9283"/>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9" name="Текст 4"/>
          <p:cNvSpPr>
            <a:spLocks noGrp="1"/>
          </p:cNvSpPr>
          <p:nvPr>
            <p:ph type="body" sz="quarter" idx="15" hasCustomPrompt="1"/>
          </p:nvPr>
        </p:nvSpPr>
        <p:spPr>
          <a:xfrm>
            <a:off x="658800" y="3753538"/>
            <a:ext cx="5112000" cy="252000"/>
          </a:xfrm>
          <a:prstGeom prst="rect">
            <a:avLst/>
          </a:prstGeom>
        </p:spPr>
        <p:txBody>
          <a:bodyPr lIns="0" tIns="0" rIns="0" bIns="0">
            <a:noAutofit/>
          </a:bodyPr>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0" name="Текст 4"/>
          <p:cNvSpPr>
            <a:spLocks noGrp="1"/>
          </p:cNvSpPr>
          <p:nvPr>
            <p:ph type="body" sz="quarter" idx="16" hasCustomPrompt="1"/>
          </p:nvPr>
        </p:nvSpPr>
        <p:spPr>
          <a:xfrm>
            <a:off x="658800" y="4221538"/>
            <a:ext cx="5112000" cy="1332000"/>
          </a:xfrm>
          <a:prstGeom prst="rect">
            <a:avLst/>
          </a:prstGeom>
        </p:spPr>
        <p:txBody>
          <a:bodyPr lIns="0" tIns="0" rIns="0" bIns="0">
            <a:noAutofit/>
          </a:bodyPr>
          <a:lstStyle>
            <a:lvl1pPr marL="0" indent="0">
              <a:spcBef>
                <a:spcPts val="700"/>
              </a:spcBef>
              <a:buNone/>
              <a:defRPr sz="1600">
                <a:solidFill>
                  <a:schemeClr val="accent6"/>
                </a:solidFill>
              </a:defRPr>
            </a:lvl1pPr>
          </a:lstStyle>
          <a:p>
            <a:pPr lvl="0"/>
            <a:r>
              <a:rPr lang="ru-RU" dirty="0"/>
              <a:t>Текст</a:t>
            </a:r>
          </a:p>
        </p:txBody>
      </p:sp>
      <p:sp>
        <p:nvSpPr>
          <p:cNvPr id="21" name="Текст 4"/>
          <p:cNvSpPr>
            <a:spLocks noGrp="1"/>
          </p:cNvSpPr>
          <p:nvPr>
            <p:ph type="body" sz="quarter" idx="17" hasCustomPrompt="1"/>
          </p:nvPr>
        </p:nvSpPr>
        <p:spPr>
          <a:xfrm>
            <a:off x="6419850" y="3753538"/>
            <a:ext cx="5112000" cy="252000"/>
          </a:xfrm>
          <a:prstGeom prst="rect">
            <a:avLst/>
          </a:prstGeom>
        </p:spPr>
        <p:txBody>
          <a:bodyPr lIns="0" tIns="0" rIns="0" bIns="0">
            <a:noAutofit/>
          </a:bodyPr>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2" name="Текст 4"/>
          <p:cNvSpPr>
            <a:spLocks noGrp="1"/>
          </p:cNvSpPr>
          <p:nvPr>
            <p:ph type="body" sz="quarter" idx="18" hasCustomPrompt="1"/>
          </p:nvPr>
        </p:nvSpPr>
        <p:spPr>
          <a:xfrm>
            <a:off x="6419850" y="4221538"/>
            <a:ext cx="5112000" cy="1332000"/>
          </a:xfrm>
          <a:prstGeom prst="rect">
            <a:avLst/>
          </a:prstGeom>
        </p:spPr>
        <p:txBody>
          <a:bodyPr lIns="0" tIns="0" rIns="0" bIns="0">
            <a:noAutofit/>
          </a:bodyPr>
          <a:lstStyle>
            <a:lvl1pPr marL="0" indent="0">
              <a:spcBef>
                <a:spcPts val="700"/>
              </a:spcBef>
              <a:buNone/>
              <a:defRPr sz="1600">
                <a:solidFill>
                  <a:schemeClr val="accent6"/>
                </a:solidFill>
              </a:defRPr>
            </a:lvl1pPr>
          </a:lstStyle>
          <a:p>
            <a:pPr lvl="0"/>
            <a:r>
              <a:rPr lang="ru-RU" dirty="0"/>
              <a:t>Текст</a:t>
            </a: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w_threephotos">
    <p:spTree>
      <p:nvGrpSpPr>
        <p:cNvPr id="1" name=""/>
        <p:cNvGrpSpPr/>
        <p:nvPr/>
      </p:nvGrpSpPr>
      <p:grpSpPr>
        <a:xfrm>
          <a:off x="0" y="0"/>
          <a:ext cx="0" cy="0"/>
          <a:chOff x="0" y="0"/>
          <a:chExt cx="0" cy="0"/>
        </a:xfrm>
      </p:grpSpPr>
      <p:sp>
        <p:nvSpPr>
          <p:cNvPr id="14" name="Рисунок 2"/>
          <p:cNvSpPr>
            <a:spLocks noGrp="1"/>
          </p:cNvSpPr>
          <p:nvPr>
            <p:ph type="pic" sz="quarter" idx="17" hasCustomPrompt="1"/>
          </p:nvPr>
        </p:nvSpPr>
        <p:spPr>
          <a:xfrm>
            <a:off x="4296225" y="1089024"/>
            <a:ext cx="3600000" cy="4679949"/>
          </a:xfrm>
          <a:prstGeom prst="roundRect">
            <a:avLst>
              <a:gd name="adj" fmla="val 5739"/>
            </a:avLst>
          </a:prstGeom>
        </p:spPr>
        <p:txBody>
          <a:bodyPr/>
          <a:lstStyle>
            <a:lvl1pPr marL="0" indent="0">
              <a:buNone/>
              <a:defRPr sz="2000"/>
            </a:lvl1pPr>
          </a:lstStyle>
          <a:p>
            <a:r>
              <a:rPr lang="ru-RU" dirty="0"/>
              <a:t>Нажмите на иконку </a:t>
            </a:r>
            <a:br>
              <a:rPr lang="ru-RU" dirty="0"/>
            </a:br>
            <a:r>
              <a:rPr lang="ru-RU" dirty="0"/>
              <a:t>и вставьте картинку</a:t>
            </a:r>
          </a:p>
        </p:txBody>
      </p:sp>
      <p:sp>
        <p:nvSpPr>
          <p:cNvPr id="12" name="Рисунок 2"/>
          <p:cNvSpPr>
            <a:spLocks noGrp="1"/>
          </p:cNvSpPr>
          <p:nvPr>
            <p:ph type="pic" sz="quarter" idx="16" hasCustomPrompt="1"/>
          </p:nvPr>
        </p:nvSpPr>
        <p:spPr>
          <a:xfrm>
            <a:off x="8112125" y="1089024"/>
            <a:ext cx="3636964" cy="4679949"/>
          </a:xfrm>
          <a:prstGeom prst="roundRect">
            <a:avLst>
              <a:gd name="adj" fmla="val 5739"/>
            </a:avLst>
          </a:prstGeom>
        </p:spPr>
        <p:txBody>
          <a:bodyPr/>
          <a:lstStyle>
            <a:lvl1pPr marL="0" indent="0">
              <a:buNone/>
              <a:defRPr sz="2000"/>
            </a:lvl1pPr>
          </a:lstStyle>
          <a:p>
            <a:r>
              <a:rPr lang="ru-RU" dirty="0"/>
              <a:t>Нажмите на иконку </a:t>
            </a:r>
            <a:br>
              <a:rPr lang="ru-RU" dirty="0"/>
            </a:br>
            <a:r>
              <a:rPr lang="ru-RU" dirty="0"/>
              <a:t>и вставьте картинку</a:t>
            </a:r>
          </a:p>
        </p:txBody>
      </p:sp>
      <p:sp>
        <p:nvSpPr>
          <p:cNvPr id="3" name="Рисунок 2"/>
          <p:cNvSpPr>
            <a:spLocks noGrp="1"/>
          </p:cNvSpPr>
          <p:nvPr>
            <p:ph type="pic" sz="quarter" idx="15" hasCustomPrompt="1"/>
          </p:nvPr>
        </p:nvSpPr>
        <p:spPr>
          <a:xfrm>
            <a:off x="442801" y="1089024"/>
            <a:ext cx="3636964" cy="4679949"/>
          </a:xfrm>
          <a:prstGeom prst="roundRect">
            <a:avLst>
              <a:gd name="adj" fmla="val 5739"/>
            </a:avLst>
          </a:prstGeom>
        </p:spPr>
        <p:txBody>
          <a:bodyPr/>
          <a:lstStyle>
            <a:lvl1pPr marL="0" indent="0">
              <a:buNone/>
              <a:defRPr sz="2000"/>
            </a:lvl1pPr>
          </a:lstStyle>
          <a:p>
            <a:r>
              <a:rPr lang="ru-RU" dirty="0"/>
              <a:t>Нажмите на иконку </a:t>
            </a:r>
            <a:br>
              <a:rPr lang="ru-RU" dirty="0"/>
            </a:br>
            <a:r>
              <a:rPr lang="ru-RU" dirty="0"/>
              <a:t>и вставьте картинку</a:t>
            </a: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w_threefillcards_1">
    <p:spTree>
      <p:nvGrpSpPr>
        <p:cNvPr id="1" name=""/>
        <p:cNvGrpSpPr/>
        <p:nvPr/>
      </p:nvGrpSpPr>
      <p:grpSpPr>
        <a:xfrm>
          <a:off x="0" y="0"/>
          <a:ext cx="0" cy="0"/>
          <a:chOff x="0" y="0"/>
          <a:chExt cx="0" cy="0"/>
        </a:xfrm>
      </p:grpSpPr>
      <p:sp>
        <p:nvSpPr>
          <p:cNvPr id="2" name="Скругленный прямоугольник 1"/>
          <p:cNvSpPr/>
          <p:nvPr userDrawn="1"/>
        </p:nvSpPr>
        <p:spPr>
          <a:xfrm>
            <a:off x="442911" y="1089025"/>
            <a:ext cx="3636963" cy="4679950"/>
          </a:xfrm>
          <a:prstGeom prst="roundRect">
            <a:avLst>
              <a:gd name="adj" fmla="val 5617"/>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4" name="Скругленный прямоугольник 3"/>
          <p:cNvSpPr/>
          <p:nvPr userDrawn="1"/>
        </p:nvSpPr>
        <p:spPr>
          <a:xfrm>
            <a:off x="8112125" y="1089025"/>
            <a:ext cx="3636965" cy="4679950"/>
          </a:xfrm>
          <a:prstGeom prst="roundRect">
            <a:avLst>
              <a:gd name="adj" fmla="val 5617"/>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5" name="Скругленный прямоугольник 4"/>
          <p:cNvSpPr/>
          <p:nvPr userDrawn="1"/>
        </p:nvSpPr>
        <p:spPr>
          <a:xfrm>
            <a:off x="4295774" y="1089025"/>
            <a:ext cx="3600451" cy="4679950"/>
          </a:xfrm>
          <a:prstGeom prst="roundRect">
            <a:avLst>
              <a:gd name="adj" fmla="val 5617"/>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6" name="Текст 4"/>
          <p:cNvSpPr>
            <a:spLocks noGrp="1"/>
          </p:cNvSpPr>
          <p:nvPr>
            <p:ph type="body" sz="quarter" idx="10" hasCustomPrompt="1"/>
          </p:nvPr>
        </p:nvSpPr>
        <p:spPr>
          <a:xfrm>
            <a:off x="658800" y="1306800"/>
            <a:ext cx="3204000" cy="4244400"/>
          </a:xfrm>
          <a:prstGeom prst="rect">
            <a:avLst/>
          </a:prstGeom>
        </p:spPr>
        <p:txBody>
          <a:bodyPr lIns="0" tIns="0" rIns="0" bIns="0">
            <a:noAutofit/>
          </a:bodyPr>
          <a:lstStyle>
            <a:lvl1pPr marL="0" indent="0">
              <a:spcBef>
                <a:spcPts val="1200"/>
              </a:spcBef>
              <a:buNone/>
              <a:defRPr sz="2000">
                <a:solidFill>
                  <a:srgbClr val="FFFFFF"/>
                </a:solidFill>
              </a:defRPr>
            </a:lvl1pPr>
          </a:lstStyle>
          <a:p>
            <a:pPr lvl="0"/>
            <a:r>
              <a:rPr lang="ru-RU" dirty="0"/>
              <a:t>Текст</a:t>
            </a:r>
          </a:p>
        </p:txBody>
      </p:sp>
      <p:sp>
        <p:nvSpPr>
          <p:cNvPr id="10" name="Текст 4"/>
          <p:cNvSpPr>
            <a:spLocks noGrp="1"/>
          </p:cNvSpPr>
          <p:nvPr>
            <p:ph type="body" sz="quarter" idx="11" hasCustomPrompt="1"/>
          </p:nvPr>
        </p:nvSpPr>
        <p:spPr>
          <a:xfrm>
            <a:off x="4510800" y="1306800"/>
            <a:ext cx="3168000" cy="4244400"/>
          </a:xfrm>
          <a:prstGeom prst="rect">
            <a:avLst/>
          </a:prstGeom>
        </p:spPr>
        <p:txBody>
          <a:bodyPr lIns="0" tIns="0" rIns="0" bIns="0">
            <a:noAutofit/>
          </a:bodyPr>
          <a:lstStyle>
            <a:lvl1pPr marL="0" indent="0">
              <a:spcBef>
                <a:spcPts val="1200"/>
              </a:spcBef>
              <a:buNone/>
              <a:defRPr sz="2000">
                <a:solidFill>
                  <a:srgbClr val="FFFFFF"/>
                </a:solidFill>
              </a:defRPr>
            </a:lvl1pPr>
          </a:lstStyle>
          <a:p>
            <a:pPr lvl="0"/>
            <a:r>
              <a:rPr lang="ru-RU" dirty="0"/>
              <a:t>Текст</a:t>
            </a:r>
          </a:p>
        </p:txBody>
      </p:sp>
      <p:sp>
        <p:nvSpPr>
          <p:cNvPr id="11" name="Текст 4"/>
          <p:cNvSpPr>
            <a:spLocks noGrp="1"/>
          </p:cNvSpPr>
          <p:nvPr>
            <p:ph type="body" sz="quarter" idx="12" hasCustomPrompt="1"/>
          </p:nvPr>
        </p:nvSpPr>
        <p:spPr>
          <a:xfrm>
            <a:off x="8328607" y="1306800"/>
            <a:ext cx="3204000" cy="4244400"/>
          </a:xfrm>
          <a:prstGeom prst="rect">
            <a:avLst/>
          </a:prstGeom>
        </p:spPr>
        <p:txBody>
          <a:bodyPr lIns="0" tIns="0" rIns="0" bIns="0">
            <a:noAutofit/>
          </a:bodyPr>
          <a:lstStyle>
            <a:lvl1pPr marL="0" indent="0">
              <a:spcBef>
                <a:spcPts val="1200"/>
              </a:spcBef>
              <a:buNone/>
              <a:defRPr sz="2000">
                <a:solidFill>
                  <a:srgbClr val="FFFFFF"/>
                </a:solidFill>
              </a:defRPr>
            </a:lvl1pPr>
          </a:lstStyle>
          <a:p>
            <a:pPr lvl="0"/>
            <a:r>
              <a:rPr lang="ru-RU" dirty="0"/>
              <a:t>Текст</a:t>
            </a: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w_threestrokecards_1">
    <p:spTree>
      <p:nvGrpSpPr>
        <p:cNvPr id="1" name=""/>
        <p:cNvGrpSpPr/>
        <p:nvPr/>
      </p:nvGrpSpPr>
      <p:grpSpPr>
        <a:xfrm>
          <a:off x="0" y="0"/>
          <a:ext cx="0" cy="0"/>
          <a:chOff x="0" y="0"/>
          <a:chExt cx="0" cy="0"/>
        </a:xfrm>
      </p:grpSpPr>
      <p:sp>
        <p:nvSpPr>
          <p:cNvPr id="2" name="Скругленный прямоугольник 1"/>
          <p:cNvSpPr/>
          <p:nvPr userDrawn="1"/>
        </p:nvSpPr>
        <p:spPr>
          <a:xfrm>
            <a:off x="442911" y="1089025"/>
            <a:ext cx="3636963" cy="4679950"/>
          </a:xfrm>
          <a:prstGeom prst="roundRect">
            <a:avLst>
              <a:gd name="adj" fmla="val 5617"/>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4" name="Скругленный прямоугольник 3"/>
          <p:cNvSpPr/>
          <p:nvPr userDrawn="1"/>
        </p:nvSpPr>
        <p:spPr>
          <a:xfrm>
            <a:off x="8112125" y="1089025"/>
            <a:ext cx="3636965" cy="4679950"/>
          </a:xfrm>
          <a:prstGeom prst="roundRect">
            <a:avLst>
              <a:gd name="adj" fmla="val 5617"/>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5" name="Скругленный прямоугольник 4"/>
          <p:cNvSpPr/>
          <p:nvPr userDrawn="1"/>
        </p:nvSpPr>
        <p:spPr>
          <a:xfrm>
            <a:off x="4295774" y="1089025"/>
            <a:ext cx="3600451" cy="4679950"/>
          </a:xfrm>
          <a:prstGeom prst="roundRect">
            <a:avLst>
              <a:gd name="adj" fmla="val 5617"/>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6" name="Текст 4"/>
          <p:cNvSpPr>
            <a:spLocks noGrp="1"/>
          </p:cNvSpPr>
          <p:nvPr>
            <p:ph type="body" sz="quarter" idx="10" hasCustomPrompt="1"/>
          </p:nvPr>
        </p:nvSpPr>
        <p:spPr>
          <a:xfrm>
            <a:off x="658800" y="1306800"/>
            <a:ext cx="3204000" cy="4244400"/>
          </a:xfrm>
          <a:prstGeom prst="rect">
            <a:avLst/>
          </a:prstGeom>
        </p:spPr>
        <p:txBody>
          <a:bodyPr lIns="0" tIns="0" rIns="0" bIns="0">
            <a:noAutofit/>
          </a:bodyPr>
          <a:lstStyle>
            <a:lvl1pPr marL="0" indent="0">
              <a:spcBef>
                <a:spcPts val="1200"/>
              </a:spcBef>
              <a:buNone/>
              <a:defRPr sz="2000">
                <a:solidFill>
                  <a:schemeClr val="accent6"/>
                </a:solidFill>
              </a:defRPr>
            </a:lvl1pPr>
          </a:lstStyle>
          <a:p>
            <a:pPr lvl="0"/>
            <a:r>
              <a:rPr lang="ru-RU" dirty="0"/>
              <a:t>Текст</a:t>
            </a:r>
          </a:p>
        </p:txBody>
      </p:sp>
      <p:sp>
        <p:nvSpPr>
          <p:cNvPr id="10" name="Текст 4"/>
          <p:cNvSpPr>
            <a:spLocks noGrp="1"/>
          </p:cNvSpPr>
          <p:nvPr>
            <p:ph type="body" sz="quarter" idx="11" hasCustomPrompt="1"/>
          </p:nvPr>
        </p:nvSpPr>
        <p:spPr>
          <a:xfrm>
            <a:off x="4510800" y="1306800"/>
            <a:ext cx="3168000" cy="4244400"/>
          </a:xfrm>
          <a:prstGeom prst="rect">
            <a:avLst/>
          </a:prstGeom>
        </p:spPr>
        <p:txBody>
          <a:bodyPr lIns="0" tIns="0" rIns="0" bIns="0">
            <a:noAutofit/>
          </a:bodyPr>
          <a:lstStyle>
            <a:lvl1pPr marL="0" indent="0">
              <a:spcBef>
                <a:spcPts val="1200"/>
              </a:spcBef>
              <a:buNone/>
              <a:defRPr sz="2000">
                <a:solidFill>
                  <a:schemeClr val="accent6"/>
                </a:solidFill>
              </a:defRPr>
            </a:lvl1pPr>
          </a:lstStyle>
          <a:p>
            <a:pPr lvl="0"/>
            <a:r>
              <a:rPr lang="ru-RU" dirty="0"/>
              <a:t>Текст</a:t>
            </a:r>
          </a:p>
        </p:txBody>
      </p:sp>
      <p:sp>
        <p:nvSpPr>
          <p:cNvPr id="11" name="Текст 4"/>
          <p:cNvSpPr>
            <a:spLocks noGrp="1"/>
          </p:cNvSpPr>
          <p:nvPr>
            <p:ph type="body" sz="quarter" idx="12" hasCustomPrompt="1"/>
          </p:nvPr>
        </p:nvSpPr>
        <p:spPr>
          <a:xfrm>
            <a:off x="8328607" y="1306800"/>
            <a:ext cx="3204000" cy="4244400"/>
          </a:xfrm>
          <a:prstGeom prst="rect">
            <a:avLst/>
          </a:prstGeom>
        </p:spPr>
        <p:txBody>
          <a:bodyPr lIns="0" tIns="0" rIns="0" bIns="0">
            <a:noAutofit/>
          </a:bodyPr>
          <a:lstStyle>
            <a:lvl1pPr marL="0" indent="0">
              <a:spcBef>
                <a:spcPts val="1200"/>
              </a:spcBef>
              <a:buNone/>
              <a:defRPr sz="2000">
                <a:solidFill>
                  <a:schemeClr val="accent6"/>
                </a:solidFill>
              </a:defRPr>
            </a:lvl1pPr>
          </a:lstStyle>
          <a:p>
            <a:pPr lvl="0"/>
            <a:r>
              <a:rPr lang="ru-RU" dirty="0"/>
              <a:t>Текст</a:t>
            </a: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w_threefillcards_2">
    <p:spTree>
      <p:nvGrpSpPr>
        <p:cNvPr id="1" name=""/>
        <p:cNvGrpSpPr/>
        <p:nvPr/>
      </p:nvGrpSpPr>
      <p:grpSpPr>
        <a:xfrm>
          <a:off x="0" y="0"/>
          <a:ext cx="0" cy="0"/>
          <a:chOff x="0" y="0"/>
          <a:chExt cx="0" cy="0"/>
        </a:xfrm>
      </p:grpSpPr>
      <p:sp>
        <p:nvSpPr>
          <p:cNvPr id="2" name="Скругленный прямоугольник 1"/>
          <p:cNvSpPr/>
          <p:nvPr userDrawn="1"/>
        </p:nvSpPr>
        <p:spPr>
          <a:xfrm>
            <a:off x="442911" y="1089025"/>
            <a:ext cx="3636963" cy="4679950"/>
          </a:xfrm>
          <a:prstGeom prst="roundRect">
            <a:avLst>
              <a:gd name="adj" fmla="val 5617"/>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4" name="Скругленный прямоугольник 3"/>
          <p:cNvSpPr/>
          <p:nvPr userDrawn="1"/>
        </p:nvSpPr>
        <p:spPr>
          <a:xfrm>
            <a:off x="8112125" y="1089025"/>
            <a:ext cx="3636965" cy="4679950"/>
          </a:xfrm>
          <a:prstGeom prst="roundRect">
            <a:avLst>
              <a:gd name="adj" fmla="val 5617"/>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5" name="Скругленный прямоугольник 4"/>
          <p:cNvSpPr/>
          <p:nvPr userDrawn="1"/>
        </p:nvSpPr>
        <p:spPr>
          <a:xfrm>
            <a:off x="4295774" y="1089025"/>
            <a:ext cx="3600451" cy="4679950"/>
          </a:xfrm>
          <a:prstGeom prst="roundRect">
            <a:avLst>
              <a:gd name="adj" fmla="val 5617"/>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2" name="Текст 4"/>
          <p:cNvSpPr>
            <a:spLocks noGrp="1"/>
          </p:cNvSpPr>
          <p:nvPr>
            <p:ph type="body" sz="quarter" idx="10" hasCustomPrompt="1"/>
          </p:nvPr>
        </p:nvSpPr>
        <p:spPr>
          <a:xfrm>
            <a:off x="658800" y="1306800"/>
            <a:ext cx="3204000" cy="252000"/>
          </a:xfrm>
          <a:prstGeom prst="rect">
            <a:avLst/>
          </a:prstGeom>
        </p:spPr>
        <p:txBody>
          <a:bodyPr lIns="0" tIns="0" rIns="0" bIns="0">
            <a:noAutofit/>
          </a:bodyPr>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4" name="Текст 4"/>
          <p:cNvSpPr>
            <a:spLocks noGrp="1"/>
          </p:cNvSpPr>
          <p:nvPr>
            <p:ph type="body" sz="quarter" idx="12" hasCustomPrompt="1"/>
          </p:nvPr>
        </p:nvSpPr>
        <p:spPr>
          <a:xfrm>
            <a:off x="658800" y="1774800"/>
            <a:ext cx="3204000" cy="3776400"/>
          </a:xfrm>
          <a:prstGeom prst="rect">
            <a:avLst/>
          </a:prstGeom>
        </p:spPr>
        <p:txBody>
          <a:bodyPr lIns="0" tIns="0" rIns="0" bIns="0">
            <a:noAutofit/>
          </a:bodyPr>
          <a:lstStyle>
            <a:lvl1pPr marL="0" indent="0">
              <a:spcBef>
                <a:spcPts val="700"/>
              </a:spcBef>
              <a:buNone/>
              <a:defRPr sz="1600">
                <a:solidFill>
                  <a:srgbClr val="FFFFFF"/>
                </a:solidFill>
              </a:defRPr>
            </a:lvl1pPr>
          </a:lstStyle>
          <a:p>
            <a:pPr lvl="0"/>
            <a:r>
              <a:rPr lang="ru-RU" dirty="0"/>
              <a:t>Текст</a:t>
            </a:r>
          </a:p>
        </p:txBody>
      </p:sp>
      <p:sp>
        <p:nvSpPr>
          <p:cNvPr id="15" name="Текст 4"/>
          <p:cNvSpPr>
            <a:spLocks noGrp="1"/>
          </p:cNvSpPr>
          <p:nvPr>
            <p:ph type="body" sz="quarter" idx="13" hasCustomPrompt="1"/>
          </p:nvPr>
        </p:nvSpPr>
        <p:spPr>
          <a:xfrm>
            <a:off x="4510800" y="1306800"/>
            <a:ext cx="3168000" cy="252000"/>
          </a:xfrm>
          <a:prstGeom prst="rect">
            <a:avLst/>
          </a:prstGeom>
        </p:spPr>
        <p:txBody>
          <a:bodyPr lIns="0" tIns="0" rIns="0" bIns="0">
            <a:noAutofit/>
          </a:bodyPr>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6" name="Текст 4"/>
          <p:cNvSpPr>
            <a:spLocks noGrp="1"/>
          </p:cNvSpPr>
          <p:nvPr>
            <p:ph type="body" sz="quarter" idx="14" hasCustomPrompt="1"/>
          </p:nvPr>
        </p:nvSpPr>
        <p:spPr>
          <a:xfrm>
            <a:off x="4510800" y="1774800"/>
            <a:ext cx="3168000" cy="3776400"/>
          </a:xfrm>
          <a:prstGeom prst="rect">
            <a:avLst/>
          </a:prstGeom>
        </p:spPr>
        <p:txBody>
          <a:bodyPr lIns="0" tIns="0" rIns="0" bIns="0">
            <a:noAutofit/>
          </a:bodyPr>
          <a:lstStyle>
            <a:lvl1pPr marL="0" indent="0">
              <a:spcBef>
                <a:spcPts val="700"/>
              </a:spcBef>
              <a:buNone/>
              <a:defRPr sz="1600">
                <a:solidFill>
                  <a:srgbClr val="FFFFFF"/>
                </a:solidFill>
              </a:defRPr>
            </a:lvl1pPr>
          </a:lstStyle>
          <a:p>
            <a:pPr lvl="0"/>
            <a:r>
              <a:rPr lang="ru-RU" dirty="0"/>
              <a:t>Текст</a:t>
            </a:r>
          </a:p>
        </p:txBody>
      </p:sp>
      <p:sp>
        <p:nvSpPr>
          <p:cNvPr id="17" name="Текст 4"/>
          <p:cNvSpPr>
            <a:spLocks noGrp="1"/>
          </p:cNvSpPr>
          <p:nvPr>
            <p:ph type="body" sz="quarter" idx="15" hasCustomPrompt="1"/>
          </p:nvPr>
        </p:nvSpPr>
        <p:spPr>
          <a:xfrm>
            <a:off x="8329200" y="1306800"/>
            <a:ext cx="3204000" cy="252000"/>
          </a:xfrm>
          <a:prstGeom prst="rect">
            <a:avLst/>
          </a:prstGeom>
        </p:spPr>
        <p:txBody>
          <a:bodyPr lIns="0" tIns="0" rIns="0" bIns="0">
            <a:noAutofit/>
          </a:bodyPr>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8" name="Текст 4"/>
          <p:cNvSpPr>
            <a:spLocks noGrp="1"/>
          </p:cNvSpPr>
          <p:nvPr>
            <p:ph type="body" sz="quarter" idx="16" hasCustomPrompt="1"/>
          </p:nvPr>
        </p:nvSpPr>
        <p:spPr>
          <a:xfrm>
            <a:off x="8329200" y="1774800"/>
            <a:ext cx="3204000" cy="3776400"/>
          </a:xfrm>
          <a:prstGeom prst="rect">
            <a:avLst/>
          </a:prstGeom>
        </p:spPr>
        <p:txBody>
          <a:bodyPr lIns="0" tIns="0" rIns="0" bIns="0">
            <a:noAutofit/>
          </a:bodyPr>
          <a:lstStyle>
            <a:lvl1pPr marL="0" indent="0">
              <a:spcBef>
                <a:spcPts val="700"/>
              </a:spcBef>
              <a:buNone/>
              <a:defRPr sz="1600">
                <a:solidFill>
                  <a:srgbClr val="FFFFFF"/>
                </a:solidFill>
              </a:defRPr>
            </a:lvl1pPr>
          </a:lstStyle>
          <a:p>
            <a:pPr lvl="0"/>
            <a:r>
              <a:rPr lang="ru-RU" dirty="0"/>
              <a:t>Текст</a:t>
            </a: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w_threestrokecards_2">
    <p:spTree>
      <p:nvGrpSpPr>
        <p:cNvPr id="1" name=""/>
        <p:cNvGrpSpPr/>
        <p:nvPr/>
      </p:nvGrpSpPr>
      <p:grpSpPr>
        <a:xfrm>
          <a:off x="0" y="0"/>
          <a:ext cx="0" cy="0"/>
          <a:chOff x="0" y="0"/>
          <a:chExt cx="0" cy="0"/>
        </a:xfrm>
      </p:grpSpPr>
      <p:sp>
        <p:nvSpPr>
          <p:cNvPr id="2" name="Скругленный прямоугольник 1"/>
          <p:cNvSpPr/>
          <p:nvPr userDrawn="1"/>
        </p:nvSpPr>
        <p:spPr>
          <a:xfrm>
            <a:off x="442911" y="1089025"/>
            <a:ext cx="3636963" cy="4679950"/>
          </a:xfrm>
          <a:prstGeom prst="roundRect">
            <a:avLst>
              <a:gd name="adj" fmla="val 5617"/>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4" name="Скругленный прямоугольник 3"/>
          <p:cNvSpPr/>
          <p:nvPr userDrawn="1"/>
        </p:nvSpPr>
        <p:spPr>
          <a:xfrm>
            <a:off x="8112125" y="1089025"/>
            <a:ext cx="3636965" cy="4679950"/>
          </a:xfrm>
          <a:prstGeom prst="roundRect">
            <a:avLst>
              <a:gd name="adj" fmla="val 5617"/>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5" name="Скругленный прямоугольник 4"/>
          <p:cNvSpPr/>
          <p:nvPr userDrawn="1"/>
        </p:nvSpPr>
        <p:spPr>
          <a:xfrm>
            <a:off x="4295774" y="1089025"/>
            <a:ext cx="3600451" cy="4679950"/>
          </a:xfrm>
          <a:prstGeom prst="roundRect">
            <a:avLst>
              <a:gd name="adj" fmla="val 5617"/>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2" name="Текст 4"/>
          <p:cNvSpPr>
            <a:spLocks noGrp="1"/>
          </p:cNvSpPr>
          <p:nvPr>
            <p:ph type="body" sz="quarter" idx="10" hasCustomPrompt="1"/>
          </p:nvPr>
        </p:nvSpPr>
        <p:spPr>
          <a:xfrm>
            <a:off x="658800" y="1306800"/>
            <a:ext cx="3204000" cy="252000"/>
          </a:xfrm>
          <a:prstGeom prst="rect">
            <a:avLst/>
          </a:prstGeom>
        </p:spPr>
        <p:txBody>
          <a:bodyPr lIns="0" tIns="0" rIns="0" bIns="0">
            <a:noAutofit/>
          </a:bodyPr>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4" name="Текст 4"/>
          <p:cNvSpPr>
            <a:spLocks noGrp="1"/>
          </p:cNvSpPr>
          <p:nvPr>
            <p:ph type="body" sz="quarter" idx="12" hasCustomPrompt="1"/>
          </p:nvPr>
        </p:nvSpPr>
        <p:spPr>
          <a:xfrm>
            <a:off x="658800" y="1774800"/>
            <a:ext cx="3204000" cy="3776400"/>
          </a:xfrm>
          <a:prstGeom prst="rect">
            <a:avLst/>
          </a:prstGeom>
        </p:spPr>
        <p:txBody>
          <a:bodyPr lIns="0" tIns="0" rIns="0" bIns="0">
            <a:noAutofit/>
          </a:bodyPr>
          <a:lstStyle>
            <a:lvl1pPr marL="0" indent="0">
              <a:spcBef>
                <a:spcPts val="700"/>
              </a:spcBef>
              <a:buNone/>
              <a:defRPr sz="1600">
                <a:solidFill>
                  <a:schemeClr val="accent6"/>
                </a:solidFill>
              </a:defRPr>
            </a:lvl1pPr>
          </a:lstStyle>
          <a:p>
            <a:pPr lvl="0"/>
            <a:r>
              <a:rPr lang="ru-RU" dirty="0"/>
              <a:t>Текст</a:t>
            </a:r>
          </a:p>
        </p:txBody>
      </p:sp>
      <p:sp>
        <p:nvSpPr>
          <p:cNvPr id="15" name="Текст 4"/>
          <p:cNvSpPr>
            <a:spLocks noGrp="1"/>
          </p:cNvSpPr>
          <p:nvPr>
            <p:ph type="body" sz="quarter" idx="13" hasCustomPrompt="1"/>
          </p:nvPr>
        </p:nvSpPr>
        <p:spPr>
          <a:xfrm>
            <a:off x="4510800" y="1306800"/>
            <a:ext cx="3168000" cy="252000"/>
          </a:xfrm>
          <a:prstGeom prst="rect">
            <a:avLst/>
          </a:prstGeom>
        </p:spPr>
        <p:txBody>
          <a:bodyPr lIns="0" tIns="0" rIns="0" bIns="0">
            <a:noAutofit/>
          </a:bodyPr>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6" name="Текст 4"/>
          <p:cNvSpPr>
            <a:spLocks noGrp="1"/>
          </p:cNvSpPr>
          <p:nvPr>
            <p:ph type="body" sz="quarter" idx="14" hasCustomPrompt="1"/>
          </p:nvPr>
        </p:nvSpPr>
        <p:spPr>
          <a:xfrm>
            <a:off x="4510800" y="1774800"/>
            <a:ext cx="3168000" cy="3776400"/>
          </a:xfrm>
          <a:prstGeom prst="rect">
            <a:avLst/>
          </a:prstGeom>
        </p:spPr>
        <p:txBody>
          <a:bodyPr lIns="0" tIns="0" rIns="0" bIns="0">
            <a:noAutofit/>
          </a:bodyPr>
          <a:lstStyle>
            <a:lvl1pPr marL="0" indent="0">
              <a:spcBef>
                <a:spcPts val="700"/>
              </a:spcBef>
              <a:buNone/>
              <a:defRPr sz="1600">
                <a:solidFill>
                  <a:schemeClr val="accent6"/>
                </a:solidFill>
              </a:defRPr>
            </a:lvl1pPr>
          </a:lstStyle>
          <a:p>
            <a:pPr lvl="0"/>
            <a:r>
              <a:rPr lang="ru-RU" dirty="0"/>
              <a:t>Текст</a:t>
            </a:r>
          </a:p>
        </p:txBody>
      </p:sp>
      <p:sp>
        <p:nvSpPr>
          <p:cNvPr id="17" name="Текст 4"/>
          <p:cNvSpPr>
            <a:spLocks noGrp="1"/>
          </p:cNvSpPr>
          <p:nvPr>
            <p:ph type="body" sz="quarter" idx="15" hasCustomPrompt="1"/>
          </p:nvPr>
        </p:nvSpPr>
        <p:spPr>
          <a:xfrm>
            <a:off x="8329200" y="1306800"/>
            <a:ext cx="3204000" cy="252000"/>
          </a:xfrm>
          <a:prstGeom prst="rect">
            <a:avLst/>
          </a:prstGeom>
        </p:spPr>
        <p:txBody>
          <a:bodyPr lIns="0" tIns="0" rIns="0" bIns="0">
            <a:noAutofit/>
          </a:bodyPr>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8" name="Текст 4"/>
          <p:cNvSpPr>
            <a:spLocks noGrp="1"/>
          </p:cNvSpPr>
          <p:nvPr>
            <p:ph type="body" sz="quarter" idx="16" hasCustomPrompt="1"/>
          </p:nvPr>
        </p:nvSpPr>
        <p:spPr>
          <a:xfrm>
            <a:off x="8329200" y="1774800"/>
            <a:ext cx="3204000" cy="3776400"/>
          </a:xfrm>
          <a:prstGeom prst="rect">
            <a:avLst/>
          </a:prstGeom>
        </p:spPr>
        <p:txBody>
          <a:bodyPr lIns="0" tIns="0" rIns="0" bIns="0">
            <a:noAutofit/>
          </a:bodyPr>
          <a:lstStyle>
            <a:lvl1pPr marL="0" indent="0">
              <a:spcBef>
                <a:spcPts val="700"/>
              </a:spcBef>
              <a:buNone/>
              <a:defRPr sz="1600">
                <a:solidFill>
                  <a:schemeClr val="accent6"/>
                </a:solidFill>
              </a:defRPr>
            </a:lvl1pPr>
          </a:lstStyle>
          <a:p>
            <a:pPr lvl="0"/>
            <a:r>
              <a:rPr lang="ru-RU" dirty="0"/>
              <a:t>Текст</a:t>
            </a:r>
          </a:p>
        </p:txBody>
      </p:sp>
    </p:spTree>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w_sixphotos">
    <p:spTree>
      <p:nvGrpSpPr>
        <p:cNvPr id="1" name=""/>
        <p:cNvGrpSpPr/>
        <p:nvPr/>
      </p:nvGrpSpPr>
      <p:grpSpPr>
        <a:xfrm>
          <a:off x="0" y="0"/>
          <a:ext cx="0" cy="0"/>
          <a:chOff x="0" y="0"/>
          <a:chExt cx="0" cy="0"/>
        </a:xfrm>
      </p:grpSpPr>
      <p:sp>
        <p:nvSpPr>
          <p:cNvPr id="3" name="Рисунок 2"/>
          <p:cNvSpPr>
            <a:spLocks noGrp="1"/>
          </p:cNvSpPr>
          <p:nvPr>
            <p:ph type="pic" sz="quarter" idx="16" hasCustomPrompt="1"/>
          </p:nvPr>
        </p:nvSpPr>
        <p:spPr>
          <a:xfrm>
            <a:off x="442801" y="1089025"/>
            <a:ext cx="3636964" cy="2230176"/>
          </a:xfrm>
          <a:prstGeom prst="roundRect">
            <a:avLst>
              <a:gd name="adj" fmla="val 9192"/>
            </a:avLst>
          </a:prstGeom>
        </p:spPr>
        <p:txBody>
          <a:bodyPr/>
          <a:lstStyle>
            <a:lvl1pPr marL="0" indent="0">
              <a:buNone/>
              <a:defRPr sz="2000"/>
            </a:lvl1pPr>
          </a:lstStyle>
          <a:p>
            <a:r>
              <a:rPr lang="ru-RU" dirty="0"/>
              <a:t>Нажмите на иконку </a:t>
            </a:r>
            <a:br>
              <a:rPr lang="ru-RU" dirty="0"/>
            </a:br>
            <a:r>
              <a:rPr lang="ru-RU" dirty="0"/>
              <a:t>и вставьте картинку</a:t>
            </a: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6" name="Рисунок 2"/>
          <p:cNvSpPr>
            <a:spLocks noGrp="1"/>
          </p:cNvSpPr>
          <p:nvPr>
            <p:ph type="pic" sz="quarter" idx="17" hasCustomPrompt="1"/>
          </p:nvPr>
        </p:nvSpPr>
        <p:spPr>
          <a:xfrm>
            <a:off x="442801" y="3538799"/>
            <a:ext cx="3636964" cy="2230176"/>
          </a:xfrm>
          <a:prstGeom prst="roundRect">
            <a:avLst>
              <a:gd name="adj" fmla="val 9192"/>
            </a:avLst>
          </a:prstGeom>
        </p:spPr>
        <p:txBody>
          <a:bodyPr/>
          <a:lstStyle>
            <a:lvl1pPr marL="0" indent="0">
              <a:buNone/>
              <a:defRPr sz="2000"/>
            </a:lvl1pPr>
          </a:lstStyle>
          <a:p>
            <a:r>
              <a:rPr lang="ru-RU" dirty="0"/>
              <a:t>Нажмите на иконку </a:t>
            </a:r>
            <a:br>
              <a:rPr lang="ru-RU" dirty="0"/>
            </a:br>
            <a:r>
              <a:rPr lang="ru-RU" dirty="0"/>
              <a:t>и вставьте картинку</a:t>
            </a:r>
          </a:p>
        </p:txBody>
      </p:sp>
      <p:sp>
        <p:nvSpPr>
          <p:cNvPr id="7" name="Рисунок 2"/>
          <p:cNvSpPr>
            <a:spLocks noGrp="1"/>
          </p:cNvSpPr>
          <p:nvPr>
            <p:ph type="pic" sz="quarter" idx="18" hasCustomPrompt="1"/>
          </p:nvPr>
        </p:nvSpPr>
        <p:spPr>
          <a:xfrm>
            <a:off x="8108350" y="1089025"/>
            <a:ext cx="3636964" cy="2230176"/>
          </a:xfrm>
          <a:prstGeom prst="roundRect">
            <a:avLst>
              <a:gd name="adj" fmla="val 9192"/>
            </a:avLst>
          </a:prstGeom>
        </p:spPr>
        <p:txBody>
          <a:bodyPr/>
          <a:lstStyle>
            <a:lvl1pPr marL="0" indent="0">
              <a:buNone/>
              <a:defRPr sz="2000"/>
            </a:lvl1pPr>
          </a:lstStyle>
          <a:p>
            <a:r>
              <a:rPr lang="ru-RU" dirty="0"/>
              <a:t>Нажмите на иконку </a:t>
            </a:r>
            <a:br>
              <a:rPr lang="ru-RU" dirty="0"/>
            </a:br>
            <a:r>
              <a:rPr lang="ru-RU" dirty="0"/>
              <a:t>и вставьте картинку</a:t>
            </a:r>
          </a:p>
        </p:txBody>
      </p:sp>
      <p:sp>
        <p:nvSpPr>
          <p:cNvPr id="20" name="Рисунок 2"/>
          <p:cNvSpPr>
            <a:spLocks noGrp="1"/>
          </p:cNvSpPr>
          <p:nvPr>
            <p:ph type="pic" sz="quarter" idx="19" hasCustomPrompt="1"/>
          </p:nvPr>
        </p:nvSpPr>
        <p:spPr>
          <a:xfrm>
            <a:off x="8108350" y="3538799"/>
            <a:ext cx="3636964" cy="2230176"/>
          </a:xfrm>
          <a:prstGeom prst="roundRect">
            <a:avLst>
              <a:gd name="adj" fmla="val 9192"/>
            </a:avLst>
          </a:prstGeom>
        </p:spPr>
        <p:txBody>
          <a:bodyPr/>
          <a:lstStyle>
            <a:lvl1pPr marL="0" indent="0">
              <a:buNone/>
              <a:defRPr sz="2000"/>
            </a:lvl1pPr>
          </a:lstStyle>
          <a:p>
            <a:r>
              <a:rPr lang="ru-RU" dirty="0"/>
              <a:t>Нажмите на иконку </a:t>
            </a:r>
            <a:br>
              <a:rPr lang="ru-RU" dirty="0"/>
            </a:br>
            <a:r>
              <a:rPr lang="ru-RU" dirty="0"/>
              <a:t>и вставьте картинку</a:t>
            </a:r>
          </a:p>
        </p:txBody>
      </p:sp>
      <p:sp>
        <p:nvSpPr>
          <p:cNvPr id="22" name="Рисунок 2"/>
          <p:cNvSpPr>
            <a:spLocks noGrp="1"/>
          </p:cNvSpPr>
          <p:nvPr>
            <p:ph type="pic" sz="quarter" idx="20" hasCustomPrompt="1"/>
          </p:nvPr>
        </p:nvSpPr>
        <p:spPr>
          <a:xfrm>
            <a:off x="4294057" y="1089025"/>
            <a:ext cx="3600000" cy="2230176"/>
          </a:xfrm>
          <a:prstGeom prst="roundRect">
            <a:avLst>
              <a:gd name="adj" fmla="val 9192"/>
            </a:avLst>
          </a:prstGeom>
        </p:spPr>
        <p:txBody>
          <a:bodyPr/>
          <a:lstStyle>
            <a:lvl1pPr marL="0" indent="0">
              <a:buNone/>
              <a:defRPr sz="2000"/>
            </a:lvl1pPr>
          </a:lstStyle>
          <a:p>
            <a:r>
              <a:rPr lang="ru-RU" dirty="0"/>
              <a:t>Нажмите на иконку </a:t>
            </a:r>
            <a:br>
              <a:rPr lang="ru-RU" dirty="0"/>
            </a:br>
            <a:r>
              <a:rPr lang="ru-RU" dirty="0"/>
              <a:t>и вставьте картинку</a:t>
            </a:r>
          </a:p>
        </p:txBody>
      </p:sp>
      <p:sp>
        <p:nvSpPr>
          <p:cNvPr id="23" name="Рисунок 2"/>
          <p:cNvSpPr>
            <a:spLocks noGrp="1"/>
          </p:cNvSpPr>
          <p:nvPr>
            <p:ph type="pic" sz="quarter" idx="21" hasCustomPrompt="1"/>
          </p:nvPr>
        </p:nvSpPr>
        <p:spPr>
          <a:xfrm>
            <a:off x="4294057" y="3538799"/>
            <a:ext cx="3600000" cy="2230176"/>
          </a:xfrm>
          <a:prstGeom prst="roundRect">
            <a:avLst>
              <a:gd name="adj" fmla="val 9192"/>
            </a:avLst>
          </a:prstGeom>
        </p:spPr>
        <p:txBody>
          <a:bodyPr/>
          <a:lstStyle>
            <a:lvl1pPr marL="0" indent="0">
              <a:buNone/>
              <a:defRPr sz="2000"/>
            </a:lvl1pPr>
          </a:lstStyle>
          <a:p>
            <a:r>
              <a:rPr lang="ru-RU" dirty="0"/>
              <a:t>Нажмите на иконку </a:t>
            </a:r>
            <a:br>
              <a:rPr lang="ru-RU" dirty="0"/>
            </a:br>
            <a:r>
              <a:rPr lang="ru-RU" dirty="0"/>
              <a:t>и вставьте картинку</a:t>
            </a:r>
          </a:p>
        </p:txBody>
      </p:sp>
    </p:spTree>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w_sixfillcards_1">
    <p:spTree>
      <p:nvGrpSpPr>
        <p:cNvPr id="1" name=""/>
        <p:cNvGrpSpPr/>
        <p:nvPr/>
      </p:nvGrpSpPr>
      <p:grpSpPr>
        <a:xfrm>
          <a:off x="0" y="0"/>
          <a:ext cx="0" cy="0"/>
          <a:chOff x="0" y="0"/>
          <a:chExt cx="0" cy="0"/>
        </a:xfrm>
      </p:grpSpPr>
      <p:sp>
        <p:nvSpPr>
          <p:cNvPr id="2" name="Скругленный прямоугольник 1"/>
          <p:cNvSpPr/>
          <p:nvPr userDrawn="1"/>
        </p:nvSpPr>
        <p:spPr>
          <a:xfrm>
            <a:off x="442911" y="1089025"/>
            <a:ext cx="3636963" cy="2232000"/>
          </a:xfrm>
          <a:prstGeom prst="roundRect">
            <a:avLst>
              <a:gd name="adj" fmla="val 9237"/>
            </a:avLst>
          </a:prstGeom>
          <a:solidFill>
            <a:srgbClr val="007DFF"/>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4" name="Скругленный прямоугольник 3"/>
          <p:cNvSpPr/>
          <p:nvPr userDrawn="1"/>
        </p:nvSpPr>
        <p:spPr>
          <a:xfrm>
            <a:off x="8112125" y="1089025"/>
            <a:ext cx="3636965" cy="2232000"/>
          </a:xfrm>
          <a:prstGeom prst="roundRect">
            <a:avLst>
              <a:gd name="adj" fmla="val 9315"/>
            </a:avLst>
          </a:prstGeom>
          <a:solidFill>
            <a:srgbClr val="007DFF"/>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5" name="Скругленный прямоугольник 4"/>
          <p:cNvSpPr/>
          <p:nvPr userDrawn="1"/>
        </p:nvSpPr>
        <p:spPr>
          <a:xfrm>
            <a:off x="4295774" y="1089025"/>
            <a:ext cx="3600451" cy="2232000"/>
          </a:xfrm>
          <a:prstGeom prst="roundRect">
            <a:avLst>
              <a:gd name="adj" fmla="val 9031"/>
            </a:avLst>
          </a:prstGeom>
          <a:solidFill>
            <a:srgbClr val="007DFF"/>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0" name="Скругленный прямоугольник 9"/>
          <p:cNvSpPr/>
          <p:nvPr userDrawn="1"/>
        </p:nvSpPr>
        <p:spPr>
          <a:xfrm>
            <a:off x="442911" y="3538800"/>
            <a:ext cx="3636963" cy="2232000"/>
          </a:xfrm>
          <a:prstGeom prst="roundRect">
            <a:avLst>
              <a:gd name="adj" fmla="val 9237"/>
            </a:avLst>
          </a:prstGeom>
          <a:solidFill>
            <a:srgbClr val="007DFF"/>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1" name="Скругленный прямоугольник 10"/>
          <p:cNvSpPr/>
          <p:nvPr userDrawn="1"/>
        </p:nvSpPr>
        <p:spPr>
          <a:xfrm>
            <a:off x="8112125" y="3538800"/>
            <a:ext cx="3636965" cy="2232000"/>
          </a:xfrm>
          <a:prstGeom prst="roundRect">
            <a:avLst>
              <a:gd name="adj" fmla="val 9315"/>
            </a:avLst>
          </a:prstGeom>
          <a:solidFill>
            <a:srgbClr val="007DFF"/>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2" name="Скругленный прямоугольник 11"/>
          <p:cNvSpPr/>
          <p:nvPr userDrawn="1"/>
        </p:nvSpPr>
        <p:spPr>
          <a:xfrm>
            <a:off x="4295774" y="3538800"/>
            <a:ext cx="3600451" cy="2232000"/>
          </a:xfrm>
          <a:prstGeom prst="roundRect">
            <a:avLst>
              <a:gd name="adj" fmla="val 9031"/>
            </a:avLst>
          </a:prstGeom>
          <a:solidFill>
            <a:srgbClr val="007DFF"/>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4" name="Текст 4"/>
          <p:cNvSpPr>
            <a:spLocks noGrp="1"/>
          </p:cNvSpPr>
          <p:nvPr>
            <p:ph type="body" sz="quarter" idx="10" hasCustomPrompt="1"/>
          </p:nvPr>
        </p:nvSpPr>
        <p:spPr>
          <a:xfrm>
            <a:off x="658800" y="1306800"/>
            <a:ext cx="3204000" cy="1800000"/>
          </a:xfrm>
          <a:prstGeom prst="rect">
            <a:avLst/>
          </a:prstGeom>
        </p:spPr>
        <p:txBody>
          <a:bodyPr lIns="0" tIns="0" rIns="0" bIns="0">
            <a:noAutofit/>
          </a:bodyPr>
          <a:lstStyle>
            <a:lvl1pPr marL="0" indent="0">
              <a:spcBef>
                <a:spcPts val="1200"/>
              </a:spcBef>
              <a:buNone/>
              <a:defRPr sz="2000">
                <a:solidFill>
                  <a:srgbClr val="FFFFFF"/>
                </a:solidFill>
              </a:defRPr>
            </a:lvl1pPr>
          </a:lstStyle>
          <a:p>
            <a:pPr lvl="0"/>
            <a:r>
              <a:rPr lang="ru-RU" dirty="0"/>
              <a:t>Текст</a:t>
            </a:r>
          </a:p>
        </p:txBody>
      </p:sp>
      <p:sp>
        <p:nvSpPr>
          <p:cNvPr id="15" name="Текст 4"/>
          <p:cNvSpPr>
            <a:spLocks noGrp="1"/>
          </p:cNvSpPr>
          <p:nvPr>
            <p:ph type="body" sz="quarter" idx="11" hasCustomPrompt="1"/>
          </p:nvPr>
        </p:nvSpPr>
        <p:spPr>
          <a:xfrm>
            <a:off x="4510800" y="1306800"/>
            <a:ext cx="3168000" cy="1800000"/>
          </a:xfrm>
          <a:prstGeom prst="rect">
            <a:avLst/>
          </a:prstGeom>
        </p:spPr>
        <p:txBody>
          <a:bodyPr lIns="0" tIns="0" rIns="0" bIns="0">
            <a:noAutofit/>
          </a:bodyPr>
          <a:lstStyle>
            <a:lvl1pPr marL="0" indent="0">
              <a:spcBef>
                <a:spcPts val="1200"/>
              </a:spcBef>
              <a:buNone/>
              <a:defRPr sz="2000">
                <a:solidFill>
                  <a:srgbClr val="FFFFFF"/>
                </a:solidFill>
              </a:defRPr>
            </a:lvl1pPr>
          </a:lstStyle>
          <a:p>
            <a:pPr lvl="0"/>
            <a:r>
              <a:rPr lang="ru-RU" dirty="0"/>
              <a:t>Текст</a:t>
            </a:r>
          </a:p>
        </p:txBody>
      </p:sp>
      <p:sp>
        <p:nvSpPr>
          <p:cNvPr id="16" name="Текст 4"/>
          <p:cNvSpPr>
            <a:spLocks noGrp="1"/>
          </p:cNvSpPr>
          <p:nvPr>
            <p:ph type="body" sz="quarter" idx="12" hasCustomPrompt="1"/>
          </p:nvPr>
        </p:nvSpPr>
        <p:spPr>
          <a:xfrm>
            <a:off x="8328607" y="1306800"/>
            <a:ext cx="3204000" cy="1800000"/>
          </a:xfrm>
          <a:prstGeom prst="rect">
            <a:avLst/>
          </a:prstGeom>
        </p:spPr>
        <p:txBody>
          <a:bodyPr lIns="0" tIns="0" rIns="0" bIns="0">
            <a:noAutofit/>
          </a:bodyPr>
          <a:lstStyle>
            <a:lvl1pPr marL="0" indent="0">
              <a:spcBef>
                <a:spcPts val="1200"/>
              </a:spcBef>
              <a:buNone/>
              <a:defRPr sz="2000">
                <a:solidFill>
                  <a:srgbClr val="FFFFFF"/>
                </a:solidFill>
              </a:defRPr>
            </a:lvl1pPr>
          </a:lstStyle>
          <a:p>
            <a:pPr lvl="0"/>
            <a:r>
              <a:rPr lang="ru-RU" dirty="0"/>
              <a:t>Текст</a:t>
            </a:r>
          </a:p>
        </p:txBody>
      </p:sp>
      <p:sp>
        <p:nvSpPr>
          <p:cNvPr id="17" name="Текст 4"/>
          <p:cNvSpPr>
            <a:spLocks noGrp="1"/>
          </p:cNvSpPr>
          <p:nvPr>
            <p:ph type="body" sz="quarter" idx="13" hasCustomPrompt="1"/>
          </p:nvPr>
        </p:nvSpPr>
        <p:spPr>
          <a:xfrm>
            <a:off x="658800" y="3754800"/>
            <a:ext cx="3204000" cy="1800000"/>
          </a:xfrm>
          <a:prstGeom prst="rect">
            <a:avLst/>
          </a:prstGeom>
        </p:spPr>
        <p:txBody>
          <a:bodyPr lIns="0" tIns="0" rIns="0" bIns="0">
            <a:noAutofit/>
          </a:bodyPr>
          <a:lstStyle>
            <a:lvl1pPr marL="0" indent="0">
              <a:spcBef>
                <a:spcPts val="1200"/>
              </a:spcBef>
              <a:buNone/>
              <a:defRPr sz="2000">
                <a:solidFill>
                  <a:srgbClr val="FFFFFF"/>
                </a:solidFill>
              </a:defRPr>
            </a:lvl1pPr>
          </a:lstStyle>
          <a:p>
            <a:pPr lvl="0"/>
            <a:r>
              <a:rPr lang="ru-RU" dirty="0"/>
              <a:t>Текст</a:t>
            </a:r>
          </a:p>
        </p:txBody>
      </p:sp>
      <p:sp>
        <p:nvSpPr>
          <p:cNvPr id="18" name="Текст 4"/>
          <p:cNvSpPr>
            <a:spLocks noGrp="1"/>
          </p:cNvSpPr>
          <p:nvPr>
            <p:ph type="body" sz="quarter" idx="14" hasCustomPrompt="1"/>
          </p:nvPr>
        </p:nvSpPr>
        <p:spPr>
          <a:xfrm>
            <a:off x="4510800" y="3754800"/>
            <a:ext cx="3168000" cy="1800000"/>
          </a:xfrm>
          <a:prstGeom prst="rect">
            <a:avLst/>
          </a:prstGeom>
        </p:spPr>
        <p:txBody>
          <a:bodyPr lIns="0" tIns="0" rIns="0" bIns="0">
            <a:noAutofit/>
          </a:bodyPr>
          <a:lstStyle>
            <a:lvl1pPr marL="0" indent="0">
              <a:spcBef>
                <a:spcPts val="1200"/>
              </a:spcBef>
              <a:buNone/>
              <a:defRPr sz="2000">
                <a:solidFill>
                  <a:srgbClr val="FFFFFF"/>
                </a:solidFill>
              </a:defRPr>
            </a:lvl1pPr>
          </a:lstStyle>
          <a:p>
            <a:pPr lvl="0"/>
            <a:r>
              <a:rPr lang="ru-RU" dirty="0"/>
              <a:t>Текст</a:t>
            </a:r>
          </a:p>
        </p:txBody>
      </p:sp>
      <p:sp>
        <p:nvSpPr>
          <p:cNvPr id="19" name="Текст 4"/>
          <p:cNvSpPr>
            <a:spLocks noGrp="1"/>
          </p:cNvSpPr>
          <p:nvPr>
            <p:ph type="body" sz="quarter" idx="15" hasCustomPrompt="1"/>
          </p:nvPr>
        </p:nvSpPr>
        <p:spPr>
          <a:xfrm>
            <a:off x="8328607" y="3754800"/>
            <a:ext cx="3204000" cy="1800000"/>
          </a:xfrm>
          <a:prstGeom prst="rect">
            <a:avLst/>
          </a:prstGeom>
        </p:spPr>
        <p:txBody>
          <a:bodyPr lIns="0" tIns="0" rIns="0" bIns="0">
            <a:noAutofit/>
          </a:bodyPr>
          <a:lstStyle>
            <a:lvl1pPr marL="0" indent="0">
              <a:spcBef>
                <a:spcPts val="1200"/>
              </a:spcBef>
              <a:buNone/>
              <a:defRPr sz="2000">
                <a:solidFill>
                  <a:srgbClr val="FFFFFF"/>
                </a:solidFill>
              </a:defRPr>
            </a:lvl1pPr>
          </a:lstStyle>
          <a:p>
            <a:pPr lvl="0"/>
            <a:r>
              <a:rPr lang="ru-RU" dirty="0"/>
              <a:t>Текст</a:t>
            </a:r>
          </a:p>
        </p:txBody>
      </p:sp>
    </p:spTree>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w_sixstrokecards_1">
    <p:spTree>
      <p:nvGrpSpPr>
        <p:cNvPr id="1" name=""/>
        <p:cNvGrpSpPr/>
        <p:nvPr/>
      </p:nvGrpSpPr>
      <p:grpSpPr>
        <a:xfrm>
          <a:off x="0" y="0"/>
          <a:ext cx="0" cy="0"/>
          <a:chOff x="0" y="0"/>
          <a:chExt cx="0" cy="0"/>
        </a:xfrm>
      </p:grpSpPr>
      <p:sp>
        <p:nvSpPr>
          <p:cNvPr id="2" name="Скругленный прямоугольник 1"/>
          <p:cNvSpPr/>
          <p:nvPr userDrawn="1"/>
        </p:nvSpPr>
        <p:spPr>
          <a:xfrm>
            <a:off x="442911" y="1089025"/>
            <a:ext cx="3636963" cy="2232000"/>
          </a:xfrm>
          <a:prstGeom prst="roundRect">
            <a:avLst>
              <a:gd name="adj" fmla="val 9237"/>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4" name="Скругленный прямоугольник 3"/>
          <p:cNvSpPr/>
          <p:nvPr userDrawn="1"/>
        </p:nvSpPr>
        <p:spPr>
          <a:xfrm>
            <a:off x="8112125" y="1089025"/>
            <a:ext cx="3636965" cy="2232000"/>
          </a:xfrm>
          <a:prstGeom prst="roundRect">
            <a:avLst>
              <a:gd name="adj" fmla="val 9315"/>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5" name="Скругленный прямоугольник 4"/>
          <p:cNvSpPr/>
          <p:nvPr userDrawn="1"/>
        </p:nvSpPr>
        <p:spPr>
          <a:xfrm>
            <a:off x="4295774" y="1089025"/>
            <a:ext cx="3600451" cy="2232000"/>
          </a:xfrm>
          <a:prstGeom prst="roundRect">
            <a:avLst>
              <a:gd name="adj" fmla="val 9031"/>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0" name="Скругленный прямоугольник 9"/>
          <p:cNvSpPr/>
          <p:nvPr userDrawn="1"/>
        </p:nvSpPr>
        <p:spPr>
          <a:xfrm>
            <a:off x="442911" y="3538800"/>
            <a:ext cx="3636963" cy="2232000"/>
          </a:xfrm>
          <a:prstGeom prst="roundRect">
            <a:avLst>
              <a:gd name="adj" fmla="val 9237"/>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1" name="Скругленный прямоугольник 10"/>
          <p:cNvSpPr/>
          <p:nvPr userDrawn="1"/>
        </p:nvSpPr>
        <p:spPr>
          <a:xfrm>
            <a:off x="8112125" y="3538800"/>
            <a:ext cx="3636965" cy="2232000"/>
          </a:xfrm>
          <a:prstGeom prst="roundRect">
            <a:avLst>
              <a:gd name="adj" fmla="val 9315"/>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2" name="Скругленный прямоугольник 11"/>
          <p:cNvSpPr/>
          <p:nvPr userDrawn="1"/>
        </p:nvSpPr>
        <p:spPr>
          <a:xfrm>
            <a:off x="4295774" y="3538800"/>
            <a:ext cx="3600451" cy="2232000"/>
          </a:xfrm>
          <a:prstGeom prst="roundRect">
            <a:avLst>
              <a:gd name="adj" fmla="val 9031"/>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4" name="Текст 4"/>
          <p:cNvSpPr>
            <a:spLocks noGrp="1"/>
          </p:cNvSpPr>
          <p:nvPr>
            <p:ph type="body" sz="quarter" idx="10" hasCustomPrompt="1"/>
          </p:nvPr>
        </p:nvSpPr>
        <p:spPr>
          <a:xfrm>
            <a:off x="658800" y="1306800"/>
            <a:ext cx="3204000" cy="1800000"/>
          </a:xfrm>
          <a:prstGeom prst="rect">
            <a:avLst/>
          </a:prstGeom>
        </p:spPr>
        <p:txBody>
          <a:bodyPr lIns="0" tIns="0" rIns="0" bIns="0">
            <a:noAutofit/>
          </a:bodyPr>
          <a:lstStyle>
            <a:lvl1pPr marL="0" indent="0">
              <a:spcBef>
                <a:spcPts val="1200"/>
              </a:spcBef>
              <a:buNone/>
              <a:defRPr sz="2000">
                <a:solidFill>
                  <a:schemeClr val="accent6"/>
                </a:solidFill>
              </a:defRPr>
            </a:lvl1pPr>
          </a:lstStyle>
          <a:p>
            <a:pPr lvl="0"/>
            <a:r>
              <a:rPr lang="ru-RU" dirty="0"/>
              <a:t>Текст</a:t>
            </a:r>
          </a:p>
        </p:txBody>
      </p:sp>
      <p:sp>
        <p:nvSpPr>
          <p:cNvPr id="15" name="Текст 4"/>
          <p:cNvSpPr>
            <a:spLocks noGrp="1"/>
          </p:cNvSpPr>
          <p:nvPr>
            <p:ph type="body" sz="quarter" idx="11" hasCustomPrompt="1"/>
          </p:nvPr>
        </p:nvSpPr>
        <p:spPr>
          <a:xfrm>
            <a:off x="4510800" y="1306800"/>
            <a:ext cx="3168000" cy="1800000"/>
          </a:xfrm>
          <a:prstGeom prst="rect">
            <a:avLst/>
          </a:prstGeom>
        </p:spPr>
        <p:txBody>
          <a:bodyPr lIns="0" tIns="0" rIns="0" bIns="0">
            <a:noAutofit/>
          </a:bodyPr>
          <a:lstStyle>
            <a:lvl1pPr marL="0" indent="0">
              <a:spcBef>
                <a:spcPts val="1200"/>
              </a:spcBef>
              <a:buNone/>
              <a:defRPr sz="2000">
                <a:solidFill>
                  <a:schemeClr val="accent6"/>
                </a:solidFill>
              </a:defRPr>
            </a:lvl1pPr>
          </a:lstStyle>
          <a:p>
            <a:pPr lvl="0"/>
            <a:r>
              <a:rPr lang="ru-RU" dirty="0"/>
              <a:t>Текст</a:t>
            </a:r>
          </a:p>
        </p:txBody>
      </p:sp>
      <p:sp>
        <p:nvSpPr>
          <p:cNvPr id="16" name="Текст 4"/>
          <p:cNvSpPr>
            <a:spLocks noGrp="1"/>
          </p:cNvSpPr>
          <p:nvPr>
            <p:ph type="body" sz="quarter" idx="12" hasCustomPrompt="1"/>
          </p:nvPr>
        </p:nvSpPr>
        <p:spPr>
          <a:xfrm>
            <a:off x="8328607" y="1306800"/>
            <a:ext cx="3204000" cy="1800000"/>
          </a:xfrm>
          <a:prstGeom prst="rect">
            <a:avLst/>
          </a:prstGeom>
        </p:spPr>
        <p:txBody>
          <a:bodyPr lIns="0" tIns="0" rIns="0" bIns="0">
            <a:noAutofit/>
          </a:bodyPr>
          <a:lstStyle>
            <a:lvl1pPr marL="0" indent="0">
              <a:spcBef>
                <a:spcPts val="1200"/>
              </a:spcBef>
              <a:buNone/>
              <a:defRPr sz="2000">
                <a:solidFill>
                  <a:schemeClr val="accent6"/>
                </a:solidFill>
              </a:defRPr>
            </a:lvl1pPr>
          </a:lstStyle>
          <a:p>
            <a:pPr lvl="0"/>
            <a:r>
              <a:rPr lang="ru-RU" dirty="0"/>
              <a:t>Текст</a:t>
            </a:r>
          </a:p>
        </p:txBody>
      </p:sp>
      <p:sp>
        <p:nvSpPr>
          <p:cNvPr id="17" name="Текст 4"/>
          <p:cNvSpPr>
            <a:spLocks noGrp="1"/>
          </p:cNvSpPr>
          <p:nvPr>
            <p:ph type="body" sz="quarter" idx="13" hasCustomPrompt="1"/>
          </p:nvPr>
        </p:nvSpPr>
        <p:spPr>
          <a:xfrm>
            <a:off x="658800" y="3754800"/>
            <a:ext cx="3204000" cy="1800000"/>
          </a:xfrm>
          <a:prstGeom prst="rect">
            <a:avLst/>
          </a:prstGeom>
        </p:spPr>
        <p:txBody>
          <a:bodyPr lIns="0" tIns="0" rIns="0" bIns="0">
            <a:noAutofit/>
          </a:bodyPr>
          <a:lstStyle>
            <a:lvl1pPr marL="0" indent="0">
              <a:spcBef>
                <a:spcPts val="1200"/>
              </a:spcBef>
              <a:buNone/>
              <a:defRPr sz="2000">
                <a:solidFill>
                  <a:schemeClr val="accent6"/>
                </a:solidFill>
              </a:defRPr>
            </a:lvl1pPr>
          </a:lstStyle>
          <a:p>
            <a:pPr lvl="0"/>
            <a:r>
              <a:rPr lang="ru-RU" dirty="0"/>
              <a:t>Текст</a:t>
            </a:r>
          </a:p>
        </p:txBody>
      </p:sp>
      <p:sp>
        <p:nvSpPr>
          <p:cNvPr id="18" name="Текст 4"/>
          <p:cNvSpPr>
            <a:spLocks noGrp="1"/>
          </p:cNvSpPr>
          <p:nvPr>
            <p:ph type="body" sz="quarter" idx="14" hasCustomPrompt="1"/>
          </p:nvPr>
        </p:nvSpPr>
        <p:spPr>
          <a:xfrm>
            <a:off x="4510800" y="3754800"/>
            <a:ext cx="3168000" cy="1800000"/>
          </a:xfrm>
          <a:prstGeom prst="rect">
            <a:avLst/>
          </a:prstGeom>
        </p:spPr>
        <p:txBody>
          <a:bodyPr lIns="0" tIns="0" rIns="0" bIns="0">
            <a:noAutofit/>
          </a:bodyPr>
          <a:lstStyle>
            <a:lvl1pPr marL="0" indent="0">
              <a:spcBef>
                <a:spcPts val="1200"/>
              </a:spcBef>
              <a:buNone/>
              <a:defRPr sz="2000">
                <a:solidFill>
                  <a:schemeClr val="accent6"/>
                </a:solidFill>
              </a:defRPr>
            </a:lvl1pPr>
          </a:lstStyle>
          <a:p>
            <a:pPr lvl="0"/>
            <a:r>
              <a:rPr lang="ru-RU" dirty="0"/>
              <a:t>Текст</a:t>
            </a:r>
          </a:p>
        </p:txBody>
      </p:sp>
      <p:sp>
        <p:nvSpPr>
          <p:cNvPr id="19" name="Текст 4"/>
          <p:cNvSpPr>
            <a:spLocks noGrp="1"/>
          </p:cNvSpPr>
          <p:nvPr>
            <p:ph type="body" sz="quarter" idx="15" hasCustomPrompt="1"/>
          </p:nvPr>
        </p:nvSpPr>
        <p:spPr>
          <a:xfrm>
            <a:off x="8328607" y="3754800"/>
            <a:ext cx="3204000" cy="1800000"/>
          </a:xfrm>
          <a:prstGeom prst="rect">
            <a:avLst/>
          </a:prstGeom>
        </p:spPr>
        <p:txBody>
          <a:bodyPr lIns="0" tIns="0" rIns="0" bIns="0">
            <a:noAutofit/>
          </a:bodyPr>
          <a:lstStyle>
            <a:lvl1pPr marL="0" indent="0">
              <a:spcBef>
                <a:spcPts val="1200"/>
              </a:spcBef>
              <a:buNone/>
              <a:defRPr sz="2000">
                <a:solidFill>
                  <a:schemeClr val="accent6"/>
                </a:solidFill>
              </a:defRPr>
            </a:lvl1pPr>
          </a:lstStyle>
          <a:p>
            <a:pPr lvl="0"/>
            <a:r>
              <a:rPr lang="ru-RU" dirty="0"/>
              <a:t>Текст</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ubtitle">
    <p:bg>
      <p:bgPr>
        <a:solidFill>
          <a:srgbClr val="007DFF"/>
        </a:solidFill>
        <a:effectLst/>
      </p:bgPr>
    </p:bg>
    <p:spTree>
      <p:nvGrpSpPr>
        <p:cNvPr id="1" name=""/>
        <p:cNvGrpSpPr/>
        <p:nvPr/>
      </p:nvGrpSpPr>
      <p:grpSpPr>
        <a:xfrm>
          <a:off x="0" y="0"/>
          <a:ext cx="0" cy="0"/>
          <a:chOff x="0" y="0"/>
          <a:chExt cx="0" cy="0"/>
        </a:xfrm>
      </p:grpSpPr>
      <p:pic>
        <p:nvPicPr>
          <p:cNvPr id="3" name="Рисунок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4" name="Рисунок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6" name="Заголовок 1"/>
          <p:cNvSpPr>
            <a:spLocks noGrp="1"/>
          </p:cNvSpPr>
          <p:nvPr>
            <p:ph type="title" hasCustomPrompt="1"/>
          </p:nvPr>
        </p:nvSpPr>
        <p:spPr>
          <a:xfrm>
            <a:off x="442914" y="441325"/>
            <a:ext cx="11307120" cy="5327650"/>
          </a:xfrm>
        </p:spPr>
        <p:txBody>
          <a:bodyPr>
            <a:normAutofit/>
          </a:bodyPr>
          <a:lstStyle>
            <a:lvl1pPr>
              <a:defRPr sz="5000">
                <a:solidFill>
                  <a:srgbClr val="FFFFFF"/>
                </a:solidFill>
              </a:defRPr>
            </a:lvl1pPr>
          </a:lstStyle>
          <a:p>
            <a:r>
              <a:rPr lang="ru-RU" dirty="0" err="1"/>
              <a:t>Отбивочный</a:t>
            </a:r>
            <a:r>
              <a:rPr lang="ru-RU" dirty="0"/>
              <a:t> слайд</a:t>
            </a:r>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w_sixfillcards_2">
    <p:spTree>
      <p:nvGrpSpPr>
        <p:cNvPr id="1" name=""/>
        <p:cNvGrpSpPr/>
        <p:nvPr/>
      </p:nvGrpSpPr>
      <p:grpSpPr>
        <a:xfrm>
          <a:off x="0" y="0"/>
          <a:ext cx="0" cy="0"/>
          <a:chOff x="0" y="0"/>
          <a:chExt cx="0" cy="0"/>
        </a:xfrm>
      </p:grpSpPr>
      <p:sp>
        <p:nvSpPr>
          <p:cNvPr id="2" name="Скругленный прямоугольник 1"/>
          <p:cNvSpPr/>
          <p:nvPr userDrawn="1"/>
        </p:nvSpPr>
        <p:spPr>
          <a:xfrm>
            <a:off x="442911" y="1089025"/>
            <a:ext cx="3636963" cy="2232000"/>
          </a:xfrm>
          <a:prstGeom prst="roundRect">
            <a:avLst>
              <a:gd name="adj" fmla="val 9237"/>
            </a:avLst>
          </a:prstGeom>
          <a:solidFill>
            <a:srgbClr val="007DFF"/>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4" name="Скругленный прямоугольник 3"/>
          <p:cNvSpPr/>
          <p:nvPr userDrawn="1"/>
        </p:nvSpPr>
        <p:spPr>
          <a:xfrm>
            <a:off x="8112125" y="1089025"/>
            <a:ext cx="3636965" cy="2232000"/>
          </a:xfrm>
          <a:prstGeom prst="roundRect">
            <a:avLst>
              <a:gd name="adj" fmla="val 9315"/>
            </a:avLst>
          </a:prstGeom>
          <a:solidFill>
            <a:srgbClr val="007DFF"/>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5" name="Скругленный прямоугольник 4"/>
          <p:cNvSpPr/>
          <p:nvPr userDrawn="1"/>
        </p:nvSpPr>
        <p:spPr>
          <a:xfrm>
            <a:off x="4295774" y="1089025"/>
            <a:ext cx="3600451" cy="2232000"/>
          </a:xfrm>
          <a:prstGeom prst="roundRect">
            <a:avLst>
              <a:gd name="adj" fmla="val 9031"/>
            </a:avLst>
          </a:prstGeom>
          <a:solidFill>
            <a:srgbClr val="007DFF"/>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0" name="Скругленный прямоугольник 9"/>
          <p:cNvSpPr/>
          <p:nvPr userDrawn="1"/>
        </p:nvSpPr>
        <p:spPr>
          <a:xfrm>
            <a:off x="442911" y="3538800"/>
            <a:ext cx="3636963" cy="2232000"/>
          </a:xfrm>
          <a:prstGeom prst="roundRect">
            <a:avLst>
              <a:gd name="adj" fmla="val 9237"/>
            </a:avLst>
          </a:prstGeom>
          <a:solidFill>
            <a:srgbClr val="007DFF"/>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1" name="Скругленный прямоугольник 10"/>
          <p:cNvSpPr/>
          <p:nvPr userDrawn="1"/>
        </p:nvSpPr>
        <p:spPr>
          <a:xfrm>
            <a:off x="8112125" y="3538800"/>
            <a:ext cx="3636965" cy="2232000"/>
          </a:xfrm>
          <a:prstGeom prst="roundRect">
            <a:avLst>
              <a:gd name="adj" fmla="val 9315"/>
            </a:avLst>
          </a:prstGeom>
          <a:solidFill>
            <a:srgbClr val="007DFF"/>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2" name="Скругленный прямоугольник 11"/>
          <p:cNvSpPr/>
          <p:nvPr userDrawn="1"/>
        </p:nvSpPr>
        <p:spPr>
          <a:xfrm>
            <a:off x="4295774" y="3538800"/>
            <a:ext cx="3600451" cy="2232000"/>
          </a:xfrm>
          <a:prstGeom prst="roundRect">
            <a:avLst>
              <a:gd name="adj" fmla="val 9031"/>
            </a:avLst>
          </a:prstGeom>
          <a:solidFill>
            <a:srgbClr val="007DFF"/>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3" name="Текст 4"/>
          <p:cNvSpPr>
            <a:spLocks noGrp="1"/>
          </p:cNvSpPr>
          <p:nvPr>
            <p:ph type="body" sz="quarter" idx="10" hasCustomPrompt="1"/>
          </p:nvPr>
        </p:nvSpPr>
        <p:spPr>
          <a:xfrm>
            <a:off x="658800" y="1306800"/>
            <a:ext cx="3204000" cy="252000"/>
          </a:xfrm>
          <a:prstGeom prst="rect">
            <a:avLst/>
          </a:prstGeom>
        </p:spPr>
        <p:txBody>
          <a:bodyPr lIns="0" tIns="0" rIns="0" bIns="0">
            <a:noAutofit/>
          </a:bodyPr>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6" name="Текст 4"/>
          <p:cNvSpPr>
            <a:spLocks noGrp="1"/>
          </p:cNvSpPr>
          <p:nvPr>
            <p:ph type="body" sz="quarter" idx="12" hasCustomPrompt="1"/>
          </p:nvPr>
        </p:nvSpPr>
        <p:spPr>
          <a:xfrm>
            <a:off x="658800" y="1774800"/>
            <a:ext cx="3204000" cy="1332000"/>
          </a:xfrm>
          <a:prstGeom prst="rect">
            <a:avLst/>
          </a:prstGeom>
        </p:spPr>
        <p:txBody>
          <a:bodyPr lIns="0" tIns="0" rIns="0" bIns="0">
            <a:noAutofit/>
          </a:bodyPr>
          <a:lstStyle>
            <a:lvl1pPr marL="0" indent="0">
              <a:spcBef>
                <a:spcPts val="700"/>
              </a:spcBef>
              <a:buNone/>
              <a:defRPr sz="1600">
                <a:solidFill>
                  <a:srgbClr val="FFFFFF"/>
                </a:solidFill>
              </a:defRPr>
            </a:lvl1pPr>
          </a:lstStyle>
          <a:p>
            <a:pPr lvl="0"/>
            <a:r>
              <a:rPr lang="ru-RU" dirty="0"/>
              <a:t>Текст</a:t>
            </a:r>
          </a:p>
        </p:txBody>
      </p:sp>
      <p:sp>
        <p:nvSpPr>
          <p:cNvPr id="7" name="Текст 4"/>
          <p:cNvSpPr>
            <a:spLocks noGrp="1"/>
          </p:cNvSpPr>
          <p:nvPr>
            <p:ph type="body" sz="quarter" idx="13" hasCustomPrompt="1"/>
          </p:nvPr>
        </p:nvSpPr>
        <p:spPr>
          <a:xfrm>
            <a:off x="4510800" y="1306800"/>
            <a:ext cx="3168000" cy="252000"/>
          </a:xfrm>
          <a:prstGeom prst="rect">
            <a:avLst/>
          </a:prstGeom>
        </p:spPr>
        <p:txBody>
          <a:bodyPr lIns="0" tIns="0" rIns="0" bIns="0">
            <a:noAutofit/>
          </a:bodyPr>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0" name="Текст 4"/>
          <p:cNvSpPr>
            <a:spLocks noGrp="1"/>
          </p:cNvSpPr>
          <p:nvPr>
            <p:ph type="body" sz="quarter" idx="14" hasCustomPrompt="1"/>
          </p:nvPr>
        </p:nvSpPr>
        <p:spPr>
          <a:xfrm>
            <a:off x="4510800" y="1774800"/>
            <a:ext cx="3168000" cy="1332000"/>
          </a:xfrm>
          <a:prstGeom prst="rect">
            <a:avLst/>
          </a:prstGeom>
        </p:spPr>
        <p:txBody>
          <a:bodyPr lIns="0" tIns="0" rIns="0" bIns="0">
            <a:noAutofit/>
          </a:bodyPr>
          <a:lstStyle>
            <a:lvl1pPr marL="0" indent="0">
              <a:spcBef>
                <a:spcPts val="700"/>
              </a:spcBef>
              <a:buNone/>
              <a:defRPr sz="1600">
                <a:solidFill>
                  <a:srgbClr val="FFFFFF"/>
                </a:solidFill>
              </a:defRPr>
            </a:lvl1pPr>
          </a:lstStyle>
          <a:p>
            <a:pPr lvl="0"/>
            <a:r>
              <a:rPr lang="ru-RU" dirty="0"/>
              <a:t>Текст</a:t>
            </a:r>
          </a:p>
        </p:txBody>
      </p:sp>
      <p:sp>
        <p:nvSpPr>
          <p:cNvPr id="21" name="Текст 4"/>
          <p:cNvSpPr>
            <a:spLocks noGrp="1"/>
          </p:cNvSpPr>
          <p:nvPr>
            <p:ph type="body" sz="quarter" idx="15" hasCustomPrompt="1"/>
          </p:nvPr>
        </p:nvSpPr>
        <p:spPr>
          <a:xfrm>
            <a:off x="8329200" y="1306800"/>
            <a:ext cx="3204000" cy="252000"/>
          </a:xfrm>
          <a:prstGeom prst="rect">
            <a:avLst/>
          </a:prstGeom>
        </p:spPr>
        <p:txBody>
          <a:bodyPr lIns="0" tIns="0" rIns="0" bIns="0">
            <a:noAutofit/>
          </a:bodyPr>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2" name="Текст 4"/>
          <p:cNvSpPr>
            <a:spLocks noGrp="1"/>
          </p:cNvSpPr>
          <p:nvPr>
            <p:ph type="body" sz="quarter" idx="16" hasCustomPrompt="1"/>
          </p:nvPr>
        </p:nvSpPr>
        <p:spPr>
          <a:xfrm>
            <a:off x="8329200" y="1774800"/>
            <a:ext cx="3204000" cy="1332000"/>
          </a:xfrm>
          <a:prstGeom prst="rect">
            <a:avLst/>
          </a:prstGeom>
        </p:spPr>
        <p:txBody>
          <a:bodyPr lIns="0" tIns="0" rIns="0" bIns="0">
            <a:noAutofit/>
          </a:bodyPr>
          <a:lstStyle>
            <a:lvl1pPr marL="0" indent="0">
              <a:spcBef>
                <a:spcPts val="700"/>
              </a:spcBef>
              <a:buNone/>
              <a:defRPr sz="1600">
                <a:solidFill>
                  <a:srgbClr val="FFFFFF"/>
                </a:solidFill>
              </a:defRPr>
            </a:lvl1pPr>
          </a:lstStyle>
          <a:p>
            <a:pPr lvl="0"/>
            <a:r>
              <a:rPr lang="ru-RU" dirty="0"/>
              <a:t>Текст</a:t>
            </a:r>
          </a:p>
        </p:txBody>
      </p:sp>
      <p:sp>
        <p:nvSpPr>
          <p:cNvPr id="23" name="Текст 4"/>
          <p:cNvSpPr>
            <a:spLocks noGrp="1"/>
          </p:cNvSpPr>
          <p:nvPr>
            <p:ph type="body" sz="quarter" idx="17" hasCustomPrompt="1"/>
          </p:nvPr>
        </p:nvSpPr>
        <p:spPr>
          <a:xfrm>
            <a:off x="658800" y="3756503"/>
            <a:ext cx="3204000" cy="252000"/>
          </a:xfrm>
          <a:prstGeom prst="rect">
            <a:avLst/>
          </a:prstGeom>
        </p:spPr>
        <p:txBody>
          <a:bodyPr lIns="0" tIns="0" rIns="0" bIns="0">
            <a:noAutofit/>
          </a:bodyPr>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4" name="Текст 4"/>
          <p:cNvSpPr>
            <a:spLocks noGrp="1"/>
          </p:cNvSpPr>
          <p:nvPr>
            <p:ph type="body" sz="quarter" idx="18" hasCustomPrompt="1"/>
          </p:nvPr>
        </p:nvSpPr>
        <p:spPr>
          <a:xfrm>
            <a:off x="658800" y="4222800"/>
            <a:ext cx="3204000" cy="1332000"/>
          </a:xfrm>
          <a:prstGeom prst="rect">
            <a:avLst/>
          </a:prstGeom>
        </p:spPr>
        <p:txBody>
          <a:bodyPr lIns="0" tIns="0" rIns="0" bIns="0">
            <a:noAutofit/>
          </a:bodyPr>
          <a:lstStyle>
            <a:lvl1pPr marL="0" indent="0">
              <a:spcBef>
                <a:spcPts val="700"/>
              </a:spcBef>
              <a:buNone/>
              <a:defRPr sz="1600">
                <a:solidFill>
                  <a:srgbClr val="FFFFFF"/>
                </a:solidFill>
              </a:defRPr>
            </a:lvl1pPr>
          </a:lstStyle>
          <a:p>
            <a:pPr lvl="0"/>
            <a:r>
              <a:rPr lang="ru-RU" dirty="0"/>
              <a:t>Текст</a:t>
            </a:r>
          </a:p>
        </p:txBody>
      </p:sp>
      <p:sp>
        <p:nvSpPr>
          <p:cNvPr id="25" name="Текст 4"/>
          <p:cNvSpPr>
            <a:spLocks noGrp="1"/>
          </p:cNvSpPr>
          <p:nvPr>
            <p:ph type="body" sz="quarter" idx="19" hasCustomPrompt="1"/>
          </p:nvPr>
        </p:nvSpPr>
        <p:spPr>
          <a:xfrm>
            <a:off x="4510800" y="3756503"/>
            <a:ext cx="3168000" cy="252000"/>
          </a:xfrm>
          <a:prstGeom prst="rect">
            <a:avLst/>
          </a:prstGeom>
        </p:spPr>
        <p:txBody>
          <a:bodyPr lIns="0" tIns="0" rIns="0" bIns="0">
            <a:noAutofit/>
          </a:bodyPr>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6" name="Текст 4"/>
          <p:cNvSpPr>
            <a:spLocks noGrp="1"/>
          </p:cNvSpPr>
          <p:nvPr>
            <p:ph type="body" sz="quarter" idx="20" hasCustomPrompt="1"/>
          </p:nvPr>
        </p:nvSpPr>
        <p:spPr>
          <a:xfrm>
            <a:off x="4510800" y="4222800"/>
            <a:ext cx="3168000" cy="1332000"/>
          </a:xfrm>
          <a:prstGeom prst="rect">
            <a:avLst/>
          </a:prstGeom>
        </p:spPr>
        <p:txBody>
          <a:bodyPr lIns="0" tIns="0" rIns="0" bIns="0">
            <a:noAutofit/>
          </a:bodyPr>
          <a:lstStyle>
            <a:lvl1pPr marL="0" indent="0">
              <a:spcBef>
                <a:spcPts val="700"/>
              </a:spcBef>
              <a:buNone/>
              <a:defRPr sz="1600">
                <a:solidFill>
                  <a:srgbClr val="FFFFFF"/>
                </a:solidFill>
              </a:defRPr>
            </a:lvl1pPr>
          </a:lstStyle>
          <a:p>
            <a:pPr lvl="0"/>
            <a:r>
              <a:rPr lang="ru-RU" dirty="0"/>
              <a:t>Текст</a:t>
            </a:r>
          </a:p>
        </p:txBody>
      </p:sp>
      <p:sp>
        <p:nvSpPr>
          <p:cNvPr id="27" name="Текст 4"/>
          <p:cNvSpPr>
            <a:spLocks noGrp="1"/>
          </p:cNvSpPr>
          <p:nvPr>
            <p:ph type="body" sz="quarter" idx="21" hasCustomPrompt="1"/>
          </p:nvPr>
        </p:nvSpPr>
        <p:spPr>
          <a:xfrm>
            <a:off x="8329200" y="3756503"/>
            <a:ext cx="3204000" cy="252000"/>
          </a:xfrm>
          <a:prstGeom prst="rect">
            <a:avLst/>
          </a:prstGeom>
        </p:spPr>
        <p:txBody>
          <a:bodyPr lIns="0" tIns="0" rIns="0" bIns="0">
            <a:noAutofit/>
          </a:bodyPr>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8" name="Текст 4"/>
          <p:cNvSpPr>
            <a:spLocks noGrp="1"/>
          </p:cNvSpPr>
          <p:nvPr>
            <p:ph type="body" sz="quarter" idx="22" hasCustomPrompt="1"/>
          </p:nvPr>
        </p:nvSpPr>
        <p:spPr>
          <a:xfrm>
            <a:off x="8329200" y="4222800"/>
            <a:ext cx="3204000" cy="1332000"/>
          </a:xfrm>
          <a:prstGeom prst="rect">
            <a:avLst/>
          </a:prstGeom>
        </p:spPr>
        <p:txBody>
          <a:bodyPr lIns="0" tIns="0" rIns="0" bIns="0">
            <a:noAutofit/>
          </a:bodyPr>
          <a:lstStyle>
            <a:lvl1pPr marL="0" indent="0">
              <a:spcBef>
                <a:spcPts val="700"/>
              </a:spcBef>
              <a:buNone/>
              <a:defRPr sz="1600">
                <a:solidFill>
                  <a:srgbClr val="FFFFFF"/>
                </a:solidFill>
              </a:defRPr>
            </a:lvl1pPr>
          </a:lstStyle>
          <a:p>
            <a:pPr lvl="0"/>
            <a:r>
              <a:rPr lang="ru-RU" dirty="0"/>
              <a:t>Текст</a:t>
            </a:r>
          </a:p>
        </p:txBody>
      </p:sp>
    </p:spTree>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w_sixstrokecards_2">
    <p:spTree>
      <p:nvGrpSpPr>
        <p:cNvPr id="1" name=""/>
        <p:cNvGrpSpPr/>
        <p:nvPr/>
      </p:nvGrpSpPr>
      <p:grpSpPr>
        <a:xfrm>
          <a:off x="0" y="0"/>
          <a:ext cx="0" cy="0"/>
          <a:chOff x="0" y="0"/>
          <a:chExt cx="0" cy="0"/>
        </a:xfrm>
      </p:grpSpPr>
      <p:sp>
        <p:nvSpPr>
          <p:cNvPr id="2" name="Скругленный прямоугольник 1"/>
          <p:cNvSpPr/>
          <p:nvPr userDrawn="1"/>
        </p:nvSpPr>
        <p:spPr>
          <a:xfrm>
            <a:off x="442911" y="1089025"/>
            <a:ext cx="3636963" cy="2232000"/>
          </a:xfrm>
          <a:prstGeom prst="roundRect">
            <a:avLst>
              <a:gd name="adj" fmla="val 9237"/>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4" name="Скругленный прямоугольник 3"/>
          <p:cNvSpPr/>
          <p:nvPr userDrawn="1"/>
        </p:nvSpPr>
        <p:spPr>
          <a:xfrm>
            <a:off x="8112125" y="1089025"/>
            <a:ext cx="3636965" cy="2232000"/>
          </a:xfrm>
          <a:prstGeom prst="roundRect">
            <a:avLst>
              <a:gd name="adj" fmla="val 9315"/>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5" name="Скругленный прямоугольник 4"/>
          <p:cNvSpPr/>
          <p:nvPr userDrawn="1"/>
        </p:nvSpPr>
        <p:spPr>
          <a:xfrm>
            <a:off x="4295774" y="1089025"/>
            <a:ext cx="3600451" cy="2232000"/>
          </a:xfrm>
          <a:prstGeom prst="roundRect">
            <a:avLst>
              <a:gd name="adj" fmla="val 9031"/>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0" name="Скругленный прямоугольник 9"/>
          <p:cNvSpPr/>
          <p:nvPr userDrawn="1"/>
        </p:nvSpPr>
        <p:spPr>
          <a:xfrm>
            <a:off x="442911" y="3538800"/>
            <a:ext cx="3636963" cy="2232000"/>
          </a:xfrm>
          <a:prstGeom prst="roundRect">
            <a:avLst>
              <a:gd name="adj" fmla="val 9237"/>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1" name="Скругленный прямоугольник 10"/>
          <p:cNvSpPr/>
          <p:nvPr userDrawn="1"/>
        </p:nvSpPr>
        <p:spPr>
          <a:xfrm>
            <a:off x="8112125" y="3538800"/>
            <a:ext cx="3636965" cy="2232000"/>
          </a:xfrm>
          <a:prstGeom prst="roundRect">
            <a:avLst>
              <a:gd name="adj" fmla="val 9315"/>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2" name="Скругленный прямоугольник 11"/>
          <p:cNvSpPr/>
          <p:nvPr userDrawn="1"/>
        </p:nvSpPr>
        <p:spPr>
          <a:xfrm>
            <a:off x="4295774" y="3538800"/>
            <a:ext cx="3600451" cy="2232000"/>
          </a:xfrm>
          <a:prstGeom prst="roundRect">
            <a:avLst>
              <a:gd name="adj" fmla="val 9031"/>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3" name="Текст 4"/>
          <p:cNvSpPr>
            <a:spLocks noGrp="1"/>
          </p:cNvSpPr>
          <p:nvPr>
            <p:ph type="body" sz="quarter" idx="10" hasCustomPrompt="1"/>
          </p:nvPr>
        </p:nvSpPr>
        <p:spPr>
          <a:xfrm>
            <a:off x="658800" y="1306800"/>
            <a:ext cx="3204000" cy="252000"/>
          </a:xfrm>
          <a:prstGeom prst="rect">
            <a:avLst/>
          </a:prstGeom>
        </p:spPr>
        <p:txBody>
          <a:bodyPr lIns="0" tIns="0" rIns="0" bIns="0">
            <a:noAutofit/>
          </a:bodyPr>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6" name="Текст 4"/>
          <p:cNvSpPr>
            <a:spLocks noGrp="1"/>
          </p:cNvSpPr>
          <p:nvPr>
            <p:ph type="body" sz="quarter" idx="12" hasCustomPrompt="1"/>
          </p:nvPr>
        </p:nvSpPr>
        <p:spPr>
          <a:xfrm>
            <a:off x="658800" y="1774800"/>
            <a:ext cx="3204000" cy="1332000"/>
          </a:xfrm>
          <a:prstGeom prst="rect">
            <a:avLst/>
          </a:prstGeom>
        </p:spPr>
        <p:txBody>
          <a:bodyPr lIns="0" tIns="0" rIns="0" bIns="0">
            <a:noAutofit/>
          </a:bodyPr>
          <a:lstStyle>
            <a:lvl1pPr marL="0" indent="0">
              <a:spcBef>
                <a:spcPts val="700"/>
              </a:spcBef>
              <a:buNone/>
              <a:defRPr sz="1600">
                <a:solidFill>
                  <a:schemeClr val="accent6"/>
                </a:solidFill>
              </a:defRPr>
            </a:lvl1pPr>
          </a:lstStyle>
          <a:p>
            <a:pPr lvl="0"/>
            <a:r>
              <a:rPr lang="ru-RU" dirty="0"/>
              <a:t>Текст</a:t>
            </a:r>
          </a:p>
        </p:txBody>
      </p:sp>
      <p:sp>
        <p:nvSpPr>
          <p:cNvPr id="7" name="Текст 4"/>
          <p:cNvSpPr>
            <a:spLocks noGrp="1"/>
          </p:cNvSpPr>
          <p:nvPr>
            <p:ph type="body" sz="quarter" idx="13" hasCustomPrompt="1"/>
          </p:nvPr>
        </p:nvSpPr>
        <p:spPr>
          <a:xfrm>
            <a:off x="4510800" y="1306800"/>
            <a:ext cx="3168000" cy="252000"/>
          </a:xfrm>
          <a:prstGeom prst="rect">
            <a:avLst/>
          </a:prstGeom>
        </p:spPr>
        <p:txBody>
          <a:bodyPr lIns="0" tIns="0" rIns="0" bIns="0">
            <a:noAutofit/>
          </a:bodyPr>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0" name="Текст 4"/>
          <p:cNvSpPr>
            <a:spLocks noGrp="1"/>
          </p:cNvSpPr>
          <p:nvPr>
            <p:ph type="body" sz="quarter" idx="14" hasCustomPrompt="1"/>
          </p:nvPr>
        </p:nvSpPr>
        <p:spPr>
          <a:xfrm>
            <a:off x="4510800" y="1774800"/>
            <a:ext cx="3168000" cy="1332000"/>
          </a:xfrm>
          <a:prstGeom prst="rect">
            <a:avLst/>
          </a:prstGeom>
        </p:spPr>
        <p:txBody>
          <a:bodyPr lIns="0" tIns="0" rIns="0" bIns="0">
            <a:noAutofit/>
          </a:bodyPr>
          <a:lstStyle>
            <a:lvl1pPr marL="0" indent="0">
              <a:spcBef>
                <a:spcPts val="700"/>
              </a:spcBef>
              <a:buNone/>
              <a:defRPr sz="1600">
                <a:solidFill>
                  <a:schemeClr val="accent6"/>
                </a:solidFill>
              </a:defRPr>
            </a:lvl1pPr>
          </a:lstStyle>
          <a:p>
            <a:pPr lvl="0"/>
            <a:r>
              <a:rPr lang="ru-RU" dirty="0"/>
              <a:t>Текст</a:t>
            </a:r>
          </a:p>
        </p:txBody>
      </p:sp>
      <p:sp>
        <p:nvSpPr>
          <p:cNvPr id="21" name="Текст 4"/>
          <p:cNvSpPr>
            <a:spLocks noGrp="1"/>
          </p:cNvSpPr>
          <p:nvPr>
            <p:ph type="body" sz="quarter" idx="15" hasCustomPrompt="1"/>
          </p:nvPr>
        </p:nvSpPr>
        <p:spPr>
          <a:xfrm>
            <a:off x="8329200" y="1306800"/>
            <a:ext cx="3204000" cy="252000"/>
          </a:xfrm>
          <a:prstGeom prst="rect">
            <a:avLst/>
          </a:prstGeom>
        </p:spPr>
        <p:txBody>
          <a:bodyPr lIns="0" tIns="0" rIns="0" bIns="0">
            <a:noAutofit/>
          </a:bodyPr>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2" name="Текст 4"/>
          <p:cNvSpPr>
            <a:spLocks noGrp="1"/>
          </p:cNvSpPr>
          <p:nvPr>
            <p:ph type="body" sz="quarter" idx="16" hasCustomPrompt="1"/>
          </p:nvPr>
        </p:nvSpPr>
        <p:spPr>
          <a:xfrm>
            <a:off x="8329200" y="1774800"/>
            <a:ext cx="3204000" cy="1332000"/>
          </a:xfrm>
          <a:prstGeom prst="rect">
            <a:avLst/>
          </a:prstGeom>
        </p:spPr>
        <p:txBody>
          <a:bodyPr lIns="0" tIns="0" rIns="0" bIns="0">
            <a:noAutofit/>
          </a:bodyPr>
          <a:lstStyle>
            <a:lvl1pPr marL="0" indent="0">
              <a:spcBef>
                <a:spcPts val="700"/>
              </a:spcBef>
              <a:buNone/>
              <a:defRPr sz="1600">
                <a:solidFill>
                  <a:schemeClr val="accent6"/>
                </a:solidFill>
              </a:defRPr>
            </a:lvl1pPr>
          </a:lstStyle>
          <a:p>
            <a:pPr lvl="0"/>
            <a:r>
              <a:rPr lang="ru-RU" dirty="0"/>
              <a:t>Текст</a:t>
            </a:r>
          </a:p>
        </p:txBody>
      </p:sp>
      <p:sp>
        <p:nvSpPr>
          <p:cNvPr id="23" name="Текст 4"/>
          <p:cNvSpPr>
            <a:spLocks noGrp="1"/>
          </p:cNvSpPr>
          <p:nvPr>
            <p:ph type="body" sz="quarter" idx="17" hasCustomPrompt="1"/>
          </p:nvPr>
        </p:nvSpPr>
        <p:spPr>
          <a:xfrm>
            <a:off x="658800" y="3756503"/>
            <a:ext cx="3204000" cy="252000"/>
          </a:xfrm>
          <a:prstGeom prst="rect">
            <a:avLst/>
          </a:prstGeom>
        </p:spPr>
        <p:txBody>
          <a:bodyPr lIns="0" tIns="0" rIns="0" bIns="0">
            <a:noAutofit/>
          </a:bodyPr>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4" name="Текст 4"/>
          <p:cNvSpPr>
            <a:spLocks noGrp="1"/>
          </p:cNvSpPr>
          <p:nvPr>
            <p:ph type="body" sz="quarter" idx="18" hasCustomPrompt="1"/>
          </p:nvPr>
        </p:nvSpPr>
        <p:spPr>
          <a:xfrm>
            <a:off x="658800" y="4222800"/>
            <a:ext cx="3204000" cy="1332000"/>
          </a:xfrm>
          <a:prstGeom prst="rect">
            <a:avLst/>
          </a:prstGeom>
        </p:spPr>
        <p:txBody>
          <a:bodyPr lIns="0" tIns="0" rIns="0" bIns="0">
            <a:noAutofit/>
          </a:bodyPr>
          <a:lstStyle>
            <a:lvl1pPr marL="0" indent="0">
              <a:spcBef>
                <a:spcPts val="700"/>
              </a:spcBef>
              <a:buNone/>
              <a:defRPr sz="1600">
                <a:solidFill>
                  <a:schemeClr val="accent6"/>
                </a:solidFill>
              </a:defRPr>
            </a:lvl1pPr>
          </a:lstStyle>
          <a:p>
            <a:pPr lvl="0"/>
            <a:r>
              <a:rPr lang="ru-RU" dirty="0"/>
              <a:t>Текст</a:t>
            </a:r>
          </a:p>
        </p:txBody>
      </p:sp>
      <p:sp>
        <p:nvSpPr>
          <p:cNvPr id="25" name="Текст 4"/>
          <p:cNvSpPr>
            <a:spLocks noGrp="1"/>
          </p:cNvSpPr>
          <p:nvPr>
            <p:ph type="body" sz="quarter" idx="19" hasCustomPrompt="1"/>
          </p:nvPr>
        </p:nvSpPr>
        <p:spPr>
          <a:xfrm>
            <a:off x="4510800" y="3756503"/>
            <a:ext cx="3168000" cy="252000"/>
          </a:xfrm>
          <a:prstGeom prst="rect">
            <a:avLst/>
          </a:prstGeom>
        </p:spPr>
        <p:txBody>
          <a:bodyPr lIns="0" tIns="0" rIns="0" bIns="0">
            <a:noAutofit/>
          </a:bodyPr>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6" name="Текст 4"/>
          <p:cNvSpPr>
            <a:spLocks noGrp="1"/>
          </p:cNvSpPr>
          <p:nvPr>
            <p:ph type="body" sz="quarter" idx="20" hasCustomPrompt="1"/>
          </p:nvPr>
        </p:nvSpPr>
        <p:spPr>
          <a:xfrm>
            <a:off x="4510800" y="4222800"/>
            <a:ext cx="3168000" cy="1332000"/>
          </a:xfrm>
          <a:prstGeom prst="rect">
            <a:avLst/>
          </a:prstGeom>
        </p:spPr>
        <p:txBody>
          <a:bodyPr lIns="0" tIns="0" rIns="0" bIns="0">
            <a:noAutofit/>
          </a:bodyPr>
          <a:lstStyle>
            <a:lvl1pPr marL="0" indent="0">
              <a:spcBef>
                <a:spcPts val="700"/>
              </a:spcBef>
              <a:buNone/>
              <a:defRPr sz="1600">
                <a:solidFill>
                  <a:schemeClr val="accent6"/>
                </a:solidFill>
              </a:defRPr>
            </a:lvl1pPr>
          </a:lstStyle>
          <a:p>
            <a:pPr lvl="0"/>
            <a:r>
              <a:rPr lang="ru-RU" dirty="0"/>
              <a:t>Текст</a:t>
            </a:r>
          </a:p>
        </p:txBody>
      </p:sp>
      <p:sp>
        <p:nvSpPr>
          <p:cNvPr id="27" name="Текст 4"/>
          <p:cNvSpPr>
            <a:spLocks noGrp="1"/>
          </p:cNvSpPr>
          <p:nvPr>
            <p:ph type="body" sz="quarter" idx="21" hasCustomPrompt="1"/>
          </p:nvPr>
        </p:nvSpPr>
        <p:spPr>
          <a:xfrm>
            <a:off x="8329200" y="3756503"/>
            <a:ext cx="3204000" cy="252000"/>
          </a:xfrm>
          <a:prstGeom prst="rect">
            <a:avLst/>
          </a:prstGeom>
        </p:spPr>
        <p:txBody>
          <a:bodyPr lIns="0" tIns="0" rIns="0" bIns="0">
            <a:noAutofit/>
          </a:bodyPr>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8" name="Текст 4"/>
          <p:cNvSpPr>
            <a:spLocks noGrp="1"/>
          </p:cNvSpPr>
          <p:nvPr>
            <p:ph type="body" sz="quarter" idx="22" hasCustomPrompt="1"/>
          </p:nvPr>
        </p:nvSpPr>
        <p:spPr>
          <a:xfrm>
            <a:off x="8329200" y="4222800"/>
            <a:ext cx="3204000" cy="1332000"/>
          </a:xfrm>
          <a:prstGeom prst="rect">
            <a:avLst/>
          </a:prstGeom>
        </p:spPr>
        <p:txBody>
          <a:bodyPr lIns="0" tIns="0" rIns="0" bIns="0">
            <a:noAutofit/>
          </a:bodyPr>
          <a:lstStyle>
            <a:lvl1pPr marL="0" indent="0">
              <a:spcBef>
                <a:spcPts val="700"/>
              </a:spcBef>
              <a:buNone/>
              <a:defRPr sz="1600">
                <a:solidFill>
                  <a:schemeClr val="accent6"/>
                </a:solidFill>
              </a:defRPr>
            </a:lvl1pPr>
          </a:lstStyle>
          <a:p>
            <a:pPr lvl="0"/>
            <a:r>
              <a:rPr lang="ru-RU" dirty="0"/>
              <a:t>Текст</a:t>
            </a:r>
          </a:p>
        </p:txBody>
      </p:sp>
    </p:spTree>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w_fourlongphotos">
    <p:spTree>
      <p:nvGrpSpPr>
        <p:cNvPr id="1" name=""/>
        <p:cNvGrpSpPr/>
        <p:nvPr/>
      </p:nvGrpSpPr>
      <p:grpSpPr>
        <a:xfrm>
          <a:off x="0" y="0"/>
          <a:ext cx="0" cy="0"/>
          <a:chOff x="0" y="0"/>
          <a:chExt cx="0" cy="0"/>
        </a:xfrm>
      </p:grpSpPr>
      <p:sp>
        <p:nvSpPr>
          <p:cNvPr id="12" name="Рисунок 2"/>
          <p:cNvSpPr>
            <a:spLocks noGrp="1"/>
          </p:cNvSpPr>
          <p:nvPr>
            <p:ph type="pic" sz="quarter" idx="15" hasCustomPrompt="1"/>
          </p:nvPr>
        </p:nvSpPr>
        <p:spPr>
          <a:xfrm>
            <a:off x="442801" y="1089024"/>
            <a:ext cx="2663131" cy="4679949"/>
          </a:xfrm>
          <a:prstGeom prst="roundRect">
            <a:avLst>
              <a:gd name="adj" fmla="val 7525"/>
            </a:avLst>
          </a:prstGeom>
        </p:spPr>
        <p:txBody>
          <a:bodyPr/>
          <a:lstStyle>
            <a:lvl1pPr marL="0" indent="0">
              <a:buNone/>
              <a:defRPr sz="2000"/>
            </a:lvl1pPr>
          </a:lstStyle>
          <a:p>
            <a:r>
              <a:rPr lang="ru-RU" dirty="0"/>
              <a:t>Нажмите на иконку </a:t>
            </a:r>
            <a:br>
              <a:rPr lang="ru-RU" dirty="0"/>
            </a:br>
            <a:r>
              <a:rPr lang="ru-RU" dirty="0"/>
              <a:t>и вставьте картинку</a:t>
            </a: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14" name="Рисунок 2"/>
          <p:cNvSpPr>
            <a:spLocks noGrp="1"/>
          </p:cNvSpPr>
          <p:nvPr>
            <p:ph type="pic" sz="quarter" idx="16" hasCustomPrompt="1"/>
          </p:nvPr>
        </p:nvSpPr>
        <p:spPr>
          <a:xfrm>
            <a:off x="9086070" y="1089024"/>
            <a:ext cx="2663131" cy="4679949"/>
          </a:xfrm>
          <a:prstGeom prst="roundRect">
            <a:avLst>
              <a:gd name="adj" fmla="val 7525"/>
            </a:avLst>
          </a:prstGeom>
        </p:spPr>
        <p:txBody>
          <a:bodyPr/>
          <a:lstStyle>
            <a:lvl1pPr marL="0" indent="0">
              <a:buNone/>
              <a:defRPr sz="2000"/>
            </a:lvl1pPr>
          </a:lstStyle>
          <a:p>
            <a:r>
              <a:rPr lang="ru-RU" dirty="0"/>
              <a:t>Нажмите на иконку </a:t>
            </a:r>
            <a:br>
              <a:rPr lang="ru-RU" dirty="0"/>
            </a:br>
            <a:r>
              <a:rPr lang="ru-RU" dirty="0"/>
              <a:t>и вставьте картинку</a:t>
            </a:r>
          </a:p>
        </p:txBody>
      </p:sp>
      <p:sp>
        <p:nvSpPr>
          <p:cNvPr id="15" name="Рисунок 2"/>
          <p:cNvSpPr>
            <a:spLocks noGrp="1"/>
          </p:cNvSpPr>
          <p:nvPr>
            <p:ph type="pic" sz="quarter" idx="17" hasCustomPrompt="1"/>
          </p:nvPr>
        </p:nvSpPr>
        <p:spPr>
          <a:xfrm>
            <a:off x="6202800" y="1089024"/>
            <a:ext cx="2663131" cy="4679949"/>
          </a:xfrm>
          <a:prstGeom prst="roundRect">
            <a:avLst>
              <a:gd name="adj" fmla="val 7525"/>
            </a:avLst>
          </a:prstGeom>
        </p:spPr>
        <p:txBody>
          <a:bodyPr/>
          <a:lstStyle>
            <a:lvl1pPr marL="0" indent="0">
              <a:buNone/>
              <a:defRPr sz="2000"/>
            </a:lvl1pPr>
          </a:lstStyle>
          <a:p>
            <a:r>
              <a:rPr lang="ru-RU" dirty="0"/>
              <a:t>Нажмите на иконку </a:t>
            </a:r>
            <a:br>
              <a:rPr lang="ru-RU" dirty="0"/>
            </a:br>
            <a:r>
              <a:rPr lang="ru-RU" dirty="0"/>
              <a:t>и вставьте картинку</a:t>
            </a:r>
          </a:p>
        </p:txBody>
      </p:sp>
      <p:sp>
        <p:nvSpPr>
          <p:cNvPr id="16" name="Рисунок 2"/>
          <p:cNvSpPr>
            <a:spLocks noGrp="1"/>
          </p:cNvSpPr>
          <p:nvPr>
            <p:ph type="pic" sz="quarter" idx="18" hasCustomPrompt="1"/>
          </p:nvPr>
        </p:nvSpPr>
        <p:spPr>
          <a:xfrm>
            <a:off x="3323891" y="1089024"/>
            <a:ext cx="2663131" cy="4679949"/>
          </a:xfrm>
          <a:prstGeom prst="roundRect">
            <a:avLst>
              <a:gd name="adj" fmla="val 7525"/>
            </a:avLst>
          </a:prstGeom>
        </p:spPr>
        <p:txBody>
          <a:bodyPr/>
          <a:lstStyle>
            <a:lvl1pPr marL="0" indent="0">
              <a:buNone/>
              <a:defRPr sz="2000"/>
            </a:lvl1pPr>
          </a:lstStyle>
          <a:p>
            <a:r>
              <a:rPr lang="ru-RU" dirty="0"/>
              <a:t>Нажмите на иконку </a:t>
            </a:r>
            <a:br>
              <a:rPr lang="ru-RU" dirty="0"/>
            </a:br>
            <a:r>
              <a:rPr lang="ru-RU" dirty="0"/>
              <a:t>и вставьте картинку</a:t>
            </a:r>
          </a:p>
        </p:txBody>
      </p:sp>
    </p:spTree>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_fourlongfillcards_1">
    <p:spTree>
      <p:nvGrpSpPr>
        <p:cNvPr id="1" name=""/>
        <p:cNvGrpSpPr/>
        <p:nvPr/>
      </p:nvGrpSpPr>
      <p:grpSpPr>
        <a:xfrm>
          <a:off x="0" y="0"/>
          <a:ext cx="0" cy="0"/>
          <a:chOff x="0" y="0"/>
          <a:chExt cx="0" cy="0"/>
        </a:xfrm>
      </p:grpSpPr>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2" name="Скругленный прямоугольник 1"/>
          <p:cNvSpPr/>
          <p:nvPr userDrawn="1"/>
        </p:nvSpPr>
        <p:spPr>
          <a:xfrm>
            <a:off x="442913" y="1089025"/>
            <a:ext cx="2665412" cy="4679950"/>
          </a:xfrm>
          <a:prstGeom prst="roundRect">
            <a:avLst>
              <a:gd name="adj" fmla="val 7560"/>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6" name="Скругленный прямоугольник 5"/>
          <p:cNvSpPr/>
          <p:nvPr userDrawn="1"/>
        </p:nvSpPr>
        <p:spPr>
          <a:xfrm>
            <a:off x="3322638" y="1089025"/>
            <a:ext cx="2665412" cy="4679950"/>
          </a:xfrm>
          <a:prstGeom prst="roundRect">
            <a:avLst>
              <a:gd name="adj" fmla="val 7560"/>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7" name="Скругленный прямоугольник 6"/>
          <p:cNvSpPr/>
          <p:nvPr userDrawn="1"/>
        </p:nvSpPr>
        <p:spPr>
          <a:xfrm>
            <a:off x="6203950" y="1089025"/>
            <a:ext cx="2665412" cy="4679950"/>
          </a:xfrm>
          <a:prstGeom prst="roundRect">
            <a:avLst>
              <a:gd name="adj" fmla="val 7560"/>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1" name="Скругленный прямоугольник 10"/>
          <p:cNvSpPr/>
          <p:nvPr userDrawn="1"/>
        </p:nvSpPr>
        <p:spPr>
          <a:xfrm>
            <a:off x="9085262" y="1089025"/>
            <a:ext cx="2665412" cy="4679950"/>
          </a:xfrm>
          <a:prstGeom prst="roundRect">
            <a:avLst>
              <a:gd name="adj" fmla="val 7560"/>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3" name="Текст 4"/>
          <p:cNvSpPr>
            <a:spLocks noGrp="1"/>
          </p:cNvSpPr>
          <p:nvPr>
            <p:ph type="body" sz="quarter" idx="10" hasCustomPrompt="1"/>
          </p:nvPr>
        </p:nvSpPr>
        <p:spPr>
          <a:xfrm>
            <a:off x="658800" y="1306800"/>
            <a:ext cx="2232000" cy="4244400"/>
          </a:xfrm>
          <a:prstGeom prst="rect">
            <a:avLst/>
          </a:prstGeom>
        </p:spPr>
        <p:txBody>
          <a:bodyPr lIns="0" tIns="0" rIns="0" bIns="0">
            <a:noAutofit/>
          </a:bodyPr>
          <a:lstStyle>
            <a:lvl1pPr marL="0" indent="0">
              <a:spcBef>
                <a:spcPts val="1200"/>
              </a:spcBef>
              <a:buNone/>
              <a:defRPr sz="2000">
                <a:solidFill>
                  <a:srgbClr val="FFFFFF"/>
                </a:solidFill>
              </a:defRPr>
            </a:lvl1pPr>
          </a:lstStyle>
          <a:p>
            <a:pPr lvl="0"/>
            <a:r>
              <a:rPr lang="ru-RU" dirty="0"/>
              <a:t>Текст</a:t>
            </a:r>
          </a:p>
        </p:txBody>
      </p:sp>
      <p:sp>
        <p:nvSpPr>
          <p:cNvPr id="4" name="Текст 4"/>
          <p:cNvSpPr>
            <a:spLocks noGrp="1"/>
          </p:cNvSpPr>
          <p:nvPr>
            <p:ph type="body" sz="quarter" idx="11" hasCustomPrompt="1"/>
          </p:nvPr>
        </p:nvSpPr>
        <p:spPr>
          <a:xfrm>
            <a:off x="3539344" y="1306800"/>
            <a:ext cx="2232000" cy="4244400"/>
          </a:xfrm>
          <a:prstGeom prst="rect">
            <a:avLst/>
          </a:prstGeom>
        </p:spPr>
        <p:txBody>
          <a:bodyPr lIns="0" tIns="0" rIns="0" bIns="0">
            <a:noAutofit/>
          </a:bodyPr>
          <a:lstStyle>
            <a:lvl1pPr marL="0" indent="0">
              <a:spcBef>
                <a:spcPts val="1200"/>
              </a:spcBef>
              <a:buNone/>
              <a:defRPr sz="2000">
                <a:solidFill>
                  <a:srgbClr val="FFFFFF"/>
                </a:solidFill>
              </a:defRPr>
            </a:lvl1pPr>
          </a:lstStyle>
          <a:p>
            <a:pPr lvl="0"/>
            <a:r>
              <a:rPr lang="ru-RU" dirty="0"/>
              <a:t>Текст</a:t>
            </a:r>
          </a:p>
        </p:txBody>
      </p:sp>
      <p:sp>
        <p:nvSpPr>
          <p:cNvPr id="5" name="Текст 4"/>
          <p:cNvSpPr>
            <a:spLocks noGrp="1"/>
          </p:cNvSpPr>
          <p:nvPr>
            <p:ph type="body" sz="quarter" idx="12" hasCustomPrompt="1"/>
          </p:nvPr>
        </p:nvSpPr>
        <p:spPr>
          <a:xfrm>
            <a:off x="6420656" y="1306800"/>
            <a:ext cx="2232000" cy="4244400"/>
          </a:xfrm>
          <a:prstGeom prst="rect">
            <a:avLst/>
          </a:prstGeom>
        </p:spPr>
        <p:txBody>
          <a:bodyPr lIns="0" tIns="0" rIns="0" bIns="0">
            <a:noAutofit/>
          </a:bodyPr>
          <a:lstStyle>
            <a:lvl1pPr marL="0" indent="0">
              <a:spcBef>
                <a:spcPts val="1200"/>
              </a:spcBef>
              <a:buNone/>
              <a:defRPr sz="2000">
                <a:solidFill>
                  <a:srgbClr val="FFFFFF"/>
                </a:solidFill>
              </a:defRPr>
            </a:lvl1pPr>
          </a:lstStyle>
          <a:p>
            <a:pPr lvl="0"/>
            <a:r>
              <a:rPr lang="ru-RU" dirty="0"/>
              <a:t>Текст</a:t>
            </a:r>
          </a:p>
        </p:txBody>
      </p:sp>
      <p:sp>
        <p:nvSpPr>
          <p:cNvPr id="10" name="Текст 4"/>
          <p:cNvSpPr>
            <a:spLocks noGrp="1"/>
          </p:cNvSpPr>
          <p:nvPr>
            <p:ph type="body" sz="quarter" idx="13" hasCustomPrompt="1"/>
          </p:nvPr>
        </p:nvSpPr>
        <p:spPr>
          <a:xfrm>
            <a:off x="9301968" y="1306800"/>
            <a:ext cx="2232000" cy="4244400"/>
          </a:xfrm>
          <a:prstGeom prst="rect">
            <a:avLst/>
          </a:prstGeom>
        </p:spPr>
        <p:txBody>
          <a:bodyPr lIns="0" tIns="0" rIns="0" bIns="0">
            <a:noAutofit/>
          </a:bodyPr>
          <a:lstStyle>
            <a:lvl1pPr marL="0" indent="0">
              <a:spcBef>
                <a:spcPts val="1200"/>
              </a:spcBef>
              <a:buNone/>
              <a:defRPr sz="2000">
                <a:solidFill>
                  <a:srgbClr val="FFFFFF"/>
                </a:solidFill>
              </a:defRPr>
            </a:lvl1pPr>
          </a:lstStyle>
          <a:p>
            <a:pPr lvl="0"/>
            <a:r>
              <a:rPr lang="ru-RU" dirty="0"/>
              <a:t>Текст</a:t>
            </a:r>
          </a:p>
        </p:txBody>
      </p:sp>
    </p:spTree>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_fourlongstrokecards_1">
    <p:spTree>
      <p:nvGrpSpPr>
        <p:cNvPr id="1" name=""/>
        <p:cNvGrpSpPr/>
        <p:nvPr/>
      </p:nvGrpSpPr>
      <p:grpSpPr>
        <a:xfrm>
          <a:off x="0" y="0"/>
          <a:ext cx="0" cy="0"/>
          <a:chOff x="0" y="0"/>
          <a:chExt cx="0" cy="0"/>
        </a:xfrm>
      </p:grpSpPr>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2" name="Скругленный прямоугольник 1"/>
          <p:cNvSpPr/>
          <p:nvPr userDrawn="1"/>
        </p:nvSpPr>
        <p:spPr>
          <a:xfrm>
            <a:off x="442913" y="1089025"/>
            <a:ext cx="2665412" cy="4679950"/>
          </a:xfrm>
          <a:prstGeom prst="roundRect">
            <a:avLst>
              <a:gd name="adj" fmla="val 7560"/>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6" name="Скругленный прямоугольник 5"/>
          <p:cNvSpPr/>
          <p:nvPr userDrawn="1"/>
        </p:nvSpPr>
        <p:spPr>
          <a:xfrm>
            <a:off x="3322638" y="1089025"/>
            <a:ext cx="2665412" cy="4679950"/>
          </a:xfrm>
          <a:prstGeom prst="roundRect">
            <a:avLst>
              <a:gd name="adj" fmla="val 7560"/>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7" name="Скругленный прямоугольник 6"/>
          <p:cNvSpPr/>
          <p:nvPr userDrawn="1"/>
        </p:nvSpPr>
        <p:spPr>
          <a:xfrm>
            <a:off x="6203950" y="1089025"/>
            <a:ext cx="2665412" cy="4679950"/>
          </a:xfrm>
          <a:prstGeom prst="roundRect">
            <a:avLst>
              <a:gd name="adj" fmla="val 7560"/>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1" name="Скругленный прямоугольник 10"/>
          <p:cNvSpPr/>
          <p:nvPr userDrawn="1"/>
        </p:nvSpPr>
        <p:spPr>
          <a:xfrm>
            <a:off x="9085262" y="1089025"/>
            <a:ext cx="2665412" cy="4679950"/>
          </a:xfrm>
          <a:prstGeom prst="roundRect">
            <a:avLst>
              <a:gd name="adj" fmla="val 7560"/>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3" name="Текст 4"/>
          <p:cNvSpPr>
            <a:spLocks noGrp="1"/>
          </p:cNvSpPr>
          <p:nvPr>
            <p:ph type="body" sz="quarter" idx="10" hasCustomPrompt="1"/>
          </p:nvPr>
        </p:nvSpPr>
        <p:spPr>
          <a:xfrm>
            <a:off x="658800" y="1306800"/>
            <a:ext cx="2232000" cy="4244400"/>
          </a:xfrm>
          <a:prstGeom prst="rect">
            <a:avLst/>
          </a:prstGeom>
        </p:spPr>
        <p:txBody>
          <a:bodyPr lIns="0" tIns="0" rIns="0" bIns="0"/>
          <a:lstStyle>
            <a:lvl1pPr marL="0" indent="0">
              <a:spcBef>
                <a:spcPts val="1200"/>
              </a:spcBef>
              <a:buNone/>
              <a:defRPr sz="2000">
                <a:solidFill>
                  <a:schemeClr val="accent6"/>
                </a:solidFill>
              </a:defRPr>
            </a:lvl1pPr>
          </a:lstStyle>
          <a:p>
            <a:pPr lvl="0"/>
            <a:r>
              <a:rPr lang="ru-RU" dirty="0"/>
              <a:t>Текст</a:t>
            </a:r>
          </a:p>
        </p:txBody>
      </p:sp>
      <p:sp>
        <p:nvSpPr>
          <p:cNvPr id="4" name="Текст 4"/>
          <p:cNvSpPr>
            <a:spLocks noGrp="1"/>
          </p:cNvSpPr>
          <p:nvPr>
            <p:ph type="body" sz="quarter" idx="11" hasCustomPrompt="1"/>
          </p:nvPr>
        </p:nvSpPr>
        <p:spPr>
          <a:xfrm>
            <a:off x="3539344" y="1306800"/>
            <a:ext cx="2232000" cy="4244400"/>
          </a:xfrm>
          <a:prstGeom prst="rect">
            <a:avLst/>
          </a:prstGeom>
        </p:spPr>
        <p:txBody>
          <a:bodyPr lIns="0" tIns="0" rIns="0" bIns="0"/>
          <a:lstStyle>
            <a:lvl1pPr marL="0" indent="0">
              <a:spcBef>
                <a:spcPts val="1200"/>
              </a:spcBef>
              <a:buNone/>
              <a:defRPr sz="2000">
                <a:solidFill>
                  <a:schemeClr val="accent6"/>
                </a:solidFill>
              </a:defRPr>
            </a:lvl1pPr>
          </a:lstStyle>
          <a:p>
            <a:pPr lvl="0"/>
            <a:r>
              <a:rPr lang="ru-RU" dirty="0"/>
              <a:t>Текст</a:t>
            </a:r>
          </a:p>
        </p:txBody>
      </p:sp>
      <p:sp>
        <p:nvSpPr>
          <p:cNvPr id="5" name="Текст 4"/>
          <p:cNvSpPr>
            <a:spLocks noGrp="1"/>
          </p:cNvSpPr>
          <p:nvPr>
            <p:ph type="body" sz="quarter" idx="12" hasCustomPrompt="1"/>
          </p:nvPr>
        </p:nvSpPr>
        <p:spPr>
          <a:xfrm>
            <a:off x="6420656" y="1306800"/>
            <a:ext cx="2232000" cy="4244400"/>
          </a:xfrm>
          <a:prstGeom prst="rect">
            <a:avLst/>
          </a:prstGeom>
        </p:spPr>
        <p:txBody>
          <a:bodyPr lIns="0" tIns="0" rIns="0" bIns="0"/>
          <a:lstStyle>
            <a:lvl1pPr marL="0" indent="0">
              <a:spcBef>
                <a:spcPts val="1200"/>
              </a:spcBef>
              <a:buNone/>
              <a:defRPr sz="2000">
                <a:solidFill>
                  <a:schemeClr val="accent6"/>
                </a:solidFill>
              </a:defRPr>
            </a:lvl1pPr>
          </a:lstStyle>
          <a:p>
            <a:pPr lvl="0"/>
            <a:r>
              <a:rPr lang="ru-RU" dirty="0"/>
              <a:t>Текст</a:t>
            </a:r>
          </a:p>
        </p:txBody>
      </p:sp>
      <p:sp>
        <p:nvSpPr>
          <p:cNvPr id="10" name="Текст 4"/>
          <p:cNvSpPr>
            <a:spLocks noGrp="1"/>
          </p:cNvSpPr>
          <p:nvPr>
            <p:ph type="body" sz="quarter" idx="13" hasCustomPrompt="1"/>
          </p:nvPr>
        </p:nvSpPr>
        <p:spPr>
          <a:xfrm>
            <a:off x="9301968" y="1306800"/>
            <a:ext cx="2232000" cy="4244400"/>
          </a:xfrm>
          <a:prstGeom prst="rect">
            <a:avLst/>
          </a:prstGeom>
        </p:spPr>
        <p:txBody>
          <a:bodyPr lIns="0" tIns="0" rIns="0" bIns="0"/>
          <a:lstStyle>
            <a:lvl1pPr marL="0" indent="0">
              <a:spcBef>
                <a:spcPts val="1200"/>
              </a:spcBef>
              <a:buNone/>
              <a:defRPr sz="2000">
                <a:solidFill>
                  <a:schemeClr val="accent6"/>
                </a:solidFill>
              </a:defRPr>
            </a:lvl1pPr>
          </a:lstStyle>
          <a:p>
            <a:pPr lvl="0"/>
            <a:r>
              <a:rPr lang="ru-RU" dirty="0"/>
              <a:t>Текст</a:t>
            </a:r>
          </a:p>
        </p:txBody>
      </p:sp>
    </p:spTree>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_fourlongfillcards_2">
    <p:spTree>
      <p:nvGrpSpPr>
        <p:cNvPr id="1" name=""/>
        <p:cNvGrpSpPr/>
        <p:nvPr/>
      </p:nvGrpSpPr>
      <p:grpSpPr>
        <a:xfrm>
          <a:off x="0" y="0"/>
          <a:ext cx="0" cy="0"/>
          <a:chOff x="0" y="0"/>
          <a:chExt cx="0" cy="0"/>
        </a:xfrm>
      </p:grpSpPr>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2" name="Скругленный прямоугольник 1"/>
          <p:cNvSpPr/>
          <p:nvPr userDrawn="1"/>
        </p:nvSpPr>
        <p:spPr>
          <a:xfrm>
            <a:off x="442913" y="1089025"/>
            <a:ext cx="2665412" cy="4679950"/>
          </a:xfrm>
          <a:prstGeom prst="roundRect">
            <a:avLst>
              <a:gd name="adj" fmla="val 7560"/>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6" name="Скругленный прямоугольник 5"/>
          <p:cNvSpPr/>
          <p:nvPr userDrawn="1"/>
        </p:nvSpPr>
        <p:spPr>
          <a:xfrm>
            <a:off x="3322638" y="1089025"/>
            <a:ext cx="2665412" cy="4679950"/>
          </a:xfrm>
          <a:prstGeom prst="roundRect">
            <a:avLst>
              <a:gd name="adj" fmla="val 7560"/>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7" name="Скругленный прямоугольник 6"/>
          <p:cNvSpPr/>
          <p:nvPr userDrawn="1"/>
        </p:nvSpPr>
        <p:spPr>
          <a:xfrm>
            <a:off x="6203950" y="1089025"/>
            <a:ext cx="2665412" cy="4679950"/>
          </a:xfrm>
          <a:prstGeom prst="roundRect">
            <a:avLst>
              <a:gd name="adj" fmla="val 7560"/>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1" name="Скругленный прямоугольник 10"/>
          <p:cNvSpPr/>
          <p:nvPr userDrawn="1"/>
        </p:nvSpPr>
        <p:spPr>
          <a:xfrm>
            <a:off x="9085262" y="1089025"/>
            <a:ext cx="2665412" cy="4679950"/>
          </a:xfrm>
          <a:prstGeom prst="roundRect">
            <a:avLst>
              <a:gd name="adj" fmla="val 7560"/>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2" name="Текст 4"/>
          <p:cNvSpPr>
            <a:spLocks noGrp="1"/>
          </p:cNvSpPr>
          <p:nvPr>
            <p:ph type="body" sz="quarter" idx="10" hasCustomPrompt="1"/>
          </p:nvPr>
        </p:nvSpPr>
        <p:spPr>
          <a:xfrm>
            <a:off x="65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4" name="Текст 4"/>
          <p:cNvSpPr>
            <a:spLocks noGrp="1"/>
          </p:cNvSpPr>
          <p:nvPr>
            <p:ph type="body" sz="quarter" idx="12" hasCustomPrompt="1"/>
          </p:nvPr>
        </p:nvSpPr>
        <p:spPr>
          <a:xfrm>
            <a:off x="658800" y="1774800"/>
            <a:ext cx="2232000" cy="37764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15" name="Текст 4"/>
          <p:cNvSpPr>
            <a:spLocks noGrp="1"/>
          </p:cNvSpPr>
          <p:nvPr>
            <p:ph type="body" sz="quarter" idx="13" hasCustomPrompt="1"/>
          </p:nvPr>
        </p:nvSpPr>
        <p:spPr>
          <a:xfrm>
            <a:off x="353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6" name="Текст 4"/>
          <p:cNvSpPr>
            <a:spLocks noGrp="1"/>
          </p:cNvSpPr>
          <p:nvPr>
            <p:ph type="body" sz="quarter" idx="14" hasCustomPrompt="1"/>
          </p:nvPr>
        </p:nvSpPr>
        <p:spPr>
          <a:xfrm>
            <a:off x="3538800" y="1774800"/>
            <a:ext cx="2232000" cy="37764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17" name="Текст 4"/>
          <p:cNvSpPr>
            <a:spLocks noGrp="1"/>
          </p:cNvSpPr>
          <p:nvPr>
            <p:ph type="body" sz="quarter" idx="15" hasCustomPrompt="1"/>
          </p:nvPr>
        </p:nvSpPr>
        <p:spPr>
          <a:xfrm>
            <a:off x="641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8" name="Текст 4"/>
          <p:cNvSpPr>
            <a:spLocks noGrp="1"/>
          </p:cNvSpPr>
          <p:nvPr>
            <p:ph type="body" sz="quarter" idx="16" hasCustomPrompt="1"/>
          </p:nvPr>
        </p:nvSpPr>
        <p:spPr>
          <a:xfrm>
            <a:off x="6418800" y="1774800"/>
            <a:ext cx="2232000" cy="37764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19" name="Текст 4"/>
          <p:cNvSpPr>
            <a:spLocks noGrp="1"/>
          </p:cNvSpPr>
          <p:nvPr>
            <p:ph type="body" sz="quarter" idx="17" hasCustomPrompt="1"/>
          </p:nvPr>
        </p:nvSpPr>
        <p:spPr>
          <a:xfrm>
            <a:off x="929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0" name="Текст 4"/>
          <p:cNvSpPr>
            <a:spLocks noGrp="1"/>
          </p:cNvSpPr>
          <p:nvPr>
            <p:ph type="body" sz="quarter" idx="18" hasCustomPrompt="1"/>
          </p:nvPr>
        </p:nvSpPr>
        <p:spPr>
          <a:xfrm>
            <a:off x="9298800" y="1774800"/>
            <a:ext cx="2232000" cy="37764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Tree>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_fourlongstrokecards_2">
    <p:spTree>
      <p:nvGrpSpPr>
        <p:cNvPr id="1" name=""/>
        <p:cNvGrpSpPr/>
        <p:nvPr/>
      </p:nvGrpSpPr>
      <p:grpSpPr>
        <a:xfrm>
          <a:off x="0" y="0"/>
          <a:ext cx="0" cy="0"/>
          <a:chOff x="0" y="0"/>
          <a:chExt cx="0" cy="0"/>
        </a:xfrm>
      </p:grpSpPr>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2" name="Скругленный прямоугольник 1"/>
          <p:cNvSpPr/>
          <p:nvPr userDrawn="1"/>
        </p:nvSpPr>
        <p:spPr>
          <a:xfrm>
            <a:off x="442913" y="1089025"/>
            <a:ext cx="2665412" cy="4679950"/>
          </a:xfrm>
          <a:prstGeom prst="roundRect">
            <a:avLst>
              <a:gd name="adj" fmla="val 7560"/>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6" name="Скругленный прямоугольник 5"/>
          <p:cNvSpPr/>
          <p:nvPr userDrawn="1"/>
        </p:nvSpPr>
        <p:spPr>
          <a:xfrm>
            <a:off x="3322638" y="1089025"/>
            <a:ext cx="2665412" cy="4679950"/>
          </a:xfrm>
          <a:prstGeom prst="roundRect">
            <a:avLst>
              <a:gd name="adj" fmla="val 7560"/>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7" name="Скругленный прямоугольник 6"/>
          <p:cNvSpPr/>
          <p:nvPr userDrawn="1"/>
        </p:nvSpPr>
        <p:spPr>
          <a:xfrm>
            <a:off x="6203950" y="1089025"/>
            <a:ext cx="2665412" cy="4679950"/>
          </a:xfrm>
          <a:prstGeom prst="roundRect">
            <a:avLst>
              <a:gd name="adj" fmla="val 7560"/>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1" name="Скругленный прямоугольник 10"/>
          <p:cNvSpPr/>
          <p:nvPr userDrawn="1"/>
        </p:nvSpPr>
        <p:spPr>
          <a:xfrm>
            <a:off x="9085262" y="1089025"/>
            <a:ext cx="2665412" cy="4679950"/>
          </a:xfrm>
          <a:prstGeom prst="roundRect">
            <a:avLst>
              <a:gd name="adj" fmla="val 7560"/>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2" name="Текст 4"/>
          <p:cNvSpPr>
            <a:spLocks noGrp="1"/>
          </p:cNvSpPr>
          <p:nvPr>
            <p:ph type="body" sz="quarter" idx="10" hasCustomPrompt="1"/>
          </p:nvPr>
        </p:nvSpPr>
        <p:spPr>
          <a:xfrm>
            <a:off x="658800" y="1306800"/>
            <a:ext cx="2232000" cy="252000"/>
          </a:xfrm>
          <a:prstGeom prst="rect">
            <a:avLst/>
          </a:prstGeom>
        </p:spPr>
        <p:txBody>
          <a:bodyPr lIns="0" tIns="0" rIns="0" bIns="0"/>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4" name="Текст 4"/>
          <p:cNvSpPr>
            <a:spLocks noGrp="1"/>
          </p:cNvSpPr>
          <p:nvPr>
            <p:ph type="body" sz="quarter" idx="12" hasCustomPrompt="1"/>
          </p:nvPr>
        </p:nvSpPr>
        <p:spPr>
          <a:xfrm>
            <a:off x="658800" y="1774800"/>
            <a:ext cx="2232000" cy="3776400"/>
          </a:xfrm>
          <a:prstGeom prst="rect">
            <a:avLst/>
          </a:prstGeom>
        </p:spPr>
        <p:txBody>
          <a:bodyPr lIns="0" tIns="0" rIns="0" bIns="0"/>
          <a:lstStyle>
            <a:lvl1pPr marL="0" indent="0">
              <a:spcBef>
                <a:spcPts val="700"/>
              </a:spcBef>
              <a:buNone/>
              <a:defRPr sz="1600">
                <a:solidFill>
                  <a:schemeClr val="accent6"/>
                </a:solidFill>
              </a:defRPr>
            </a:lvl1pPr>
          </a:lstStyle>
          <a:p>
            <a:pPr lvl="0"/>
            <a:r>
              <a:rPr lang="ru-RU" dirty="0"/>
              <a:t>Текст</a:t>
            </a:r>
          </a:p>
        </p:txBody>
      </p:sp>
      <p:sp>
        <p:nvSpPr>
          <p:cNvPr id="15" name="Текст 4"/>
          <p:cNvSpPr>
            <a:spLocks noGrp="1"/>
          </p:cNvSpPr>
          <p:nvPr>
            <p:ph type="body" sz="quarter" idx="13" hasCustomPrompt="1"/>
          </p:nvPr>
        </p:nvSpPr>
        <p:spPr>
          <a:xfrm>
            <a:off x="3538800" y="1306800"/>
            <a:ext cx="2232000" cy="252000"/>
          </a:xfrm>
          <a:prstGeom prst="rect">
            <a:avLst/>
          </a:prstGeom>
        </p:spPr>
        <p:txBody>
          <a:bodyPr lIns="0" tIns="0" rIns="0" bIns="0"/>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6" name="Текст 4"/>
          <p:cNvSpPr>
            <a:spLocks noGrp="1"/>
          </p:cNvSpPr>
          <p:nvPr>
            <p:ph type="body" sz="quarter" idx="14" hasCustomPrompt="1"/>
          </p:nvPr>
        </p:nvSpPr>
        <p:spPr>
          <a:xfrm>
            <a:off x="3538800" y="1774800"/>
            <a:ext cx="2232000" cy="3776400"/>
          </a:xfrm>
          <a:prstGeom prst="rect">
            <a:avLst/>
          </a:prstGeom>
        </p:spPr>
        <p:txBody>
          <a:bodyPr lIns="0" tIns="0" rIns="0" bIns="0"/>
          <a:lstStyle>
            <a:lvl1pPr marL="0" indent="0">
              <a:spcBef>
                <a:spcPts val="700"/>
              </a:spcBef>
              <a:buNone/>
              <a:defRPr sz="1600">
                <a:solidFill>
                  <a:schemeClr val="accent6"/>
                </a:solidFill>
              </a:defRPr>
            </a:lvl1pPr>
          </a:lstStyle>
          <a:p>
            <a:pPr lvl="0"/>
            <a:r>
              <a:rPr lang="ru-RU" dirty="0"/>
              <a:t>Текст</a:t>
            </a:r>
          </a:p>
        </p:txBody>
      </p:sp>
      <p:sp>
        <p:nvSpPr>
          <p:cNvPr id="17" name="Текст 4"/>
          <p:cNvSpPr>
            <a:spLocks noGrp="1"/>
          </p:cNvSpPr>
          <p:nvPr>
            <p:ph type="body" sz="quarter" idx="15" hasCustomPrompt="1"/>
          </p:nvPr>
        </p:nvSpPr>
        <p:spPr>
          <a:xfrm>
            <a:off x="6418800" y="1306800"/>
            <a:ext cx="2232000" cy="252000"/>
          </a:xfrm>
          <a:prstGeom prst="rect">
            <a:avLst/>
          </a:prstGeom>
        </p:spPr>
        <p:txBody>
          <a:bodyPr lIns="0" tIns="0" rIns="0" bIns="0"/>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8" name="Текст 4"/>
          <p:cNvSpPr>
            <a:spLocks noGrp="1"/>
          </p:cNvSpPr>
          <p:nvPr>
            <p:ph type="body" sz="quarter" idx="16" hasCustomPrompt="1"/>
          </p:nvPr>
        </p:nvSpPr>
        <p:spPr>
          <a:xfrm>
            <a:off x="6418800" y="1774800"/>
            <a:ext cx="2232000" cy="3776400"/>
          </a:xfrm>
          <a:prstGeom prst="rect">
            <a:avLst/>
          </a:prstGeom>
        </p:spPr>
        <p:txBody>
          <a:bodyPr lIns="0" tIns="0" rIns="0" bIns="0"/>
          <a:lstStyle>
            <a:lvl1pPr marL="0" indent="0">
              <a:spcBef>
                <a:spcPts val="700"/>
              </a:spcBef>
              <a:buNone/>
              <a:defRPr sz="1600">
                <a:solidFill>
                  <a:schemeClr val="accent6"/>
                </a:solidFill>
              </a:defRPr>
            </a:lvl1pPr>
          </a:lstStyle>
          <a:p>
            <a:pPr lvl="0"/>
            <a:r>
              <a:rPr lang="ru-RU" dirty="0"/>
              <a:t>Текст</a:t>
            </a:r>
          </a:p>
        </p:txBody>
      </p:sp>
      <p:sp>
        <p:nvSpPr>
          <p:cNvPr id="19" name="Текст 4"/>
          <p:cNvSpPr>
            <a:spLocks noGrp="1"/>
          </p:cNvSpPr>
          <p:nvPr>
            <p:ph type="body" sz="quarter" idx="17" hasCustomPrompt="1"/>
          </p:nvPr>
        </p:nvSpPr>
        <p:spPr>
          <a:xfrm>
            <a:off x="9298800" y="1306800"/>
            <a:ext cx="2232000" cy="252000"/>
          </a:xfrm>
          <a:prstGeom prst="rect">
            <a:avLst/>
          </a:prstGeom>
        </p:spPr>
        <p:txBody>
          <a:bodyPr lIns="0" tIns="0" rIns="0" bIns="0"/>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0" name="Текст 4"/>
          <p:cNvSpPr>
            <a:spLocks noGrp="1"/>
          </p:cNvSpPr>
          <p:nvPr>
            <p:ph type="body" sz="quarter" idx="18" hasCustomPrompt="1"/>
          </p:nvPr>
        </p:nvSpPr>
        <p:spPr>
          <a:xfrm>
            <a:off x="9298800" y="1774800"/>
            <a:ext cx="2232000" cy="3776400"/>
          </a:xfrm>
          <a:prstGeom prst="rect">
            <a:avLst/>
          </a:prstGeom>
        </p:spPr>
        <p:txBody>
          <a:bodyPr lIns="0" tIns="0" rIns="0" bIns="0">
            <a:noAutofit/>
          </a:bodyPr>
          <a:lstStyle>
            <a:lvl1pPr marL="0" indent="0">
              <a:spcBef>
                <a:spcPts val="700"/>
              </a:spcBef>
              <a:buNone/>
              <a:defRPr sz="1600">
                <a:solidFill>
                  <a:schemeClr val="accent6"/>
                </a:solidFill>
              </a:defRPr>
            </a:lvl1pPr>
          </a:lstStyle>
          <a:p>
            <a:pPr lvl="0"/>
            <a:r>
              <a:rPr lang="ru-RU" dirty="0"/>
              <a:t>Текст</a:t>
            </a:r>
          </a:p>
        </p:txBody>
      </p:sp>
    </p:spTree>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w_eightphotos">
    <p:spTree>
      <p:nvGrpSpPr>
        <p:cNvPr id="1" name=""/>
        <p:cNvGrpSpPr/>
        <p:nvPr/>
      </p:nvGrpSpPr>
      <p:grpSpPr>
        <a:xfrm>
          <a:off x="0" y="0"/>
          <a:ext cx="0" cy="0"/>
          <a:chOff x="0" y="0"/>
          <a:chExt cx="0" cy="0"/>
        </a:xfrm>
      </p:grpSpPr>
      <p:sp>
        <p:nvSpPr>
          <p:cNvPr id="3" name="Рисунок 2"/>
          <p:cNvSpPr>
            <a:spLocks noGrp="1"/>
          </p:cNvSpPr>
          <p:nvPr>
            <p:ph type="pic" sz="quarter" idx="15" hasCustomPrompt="1"/>
          </p:nvPr>
        </p:nvSpPr>
        <p:spPr>
          <a:xfrm>
            <a:off x="442801" y="1089025"/>
            <a:ext cx="2663131" cy="2232000"/>
          </a:xfrm>
          <a:prstGeom prst="roundRect">
            <a:avLst>
              <a:gd name="adj" fmla="val 9004"/>
            </a:avLst>
          </a:prstGeom>
        </p:spPr>
        <p:txBody>
          <a:bodyPr/>
          <a:lstStyle>
            <a:lvl1pPr marL="0" indent="0">
              <a:buNone/>
              <a:defRPr sz="2000"/>
            </a:lvl1pPr>
          </a:lstStyle>
          <a:p>
            <a:r>
              <a:rPr lang="ru-RU" dirty="0"/>
              <a:t>Нажмите на иконку </a:t>
            </a:r>
            <a:br>
              <a:rPr lang="ru-RU" dirty="0"/>
            </a:br>
            <a:r>
              <a:rPr lang="ru-RU" dirty="0"/>
              <a:t>и вставьте картинку</a:t>
            </a:r>
          </a:p>
        </p:txBody>
      </p:sp>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25" name="Рисунок 2"/>
          <p:cNvSpPr>
            <a:spLocks noGrp="1"/>
          </p:cNvSpPr>
          <p:nvPr>
            <p:ph type="pic" sz="quarter" idx="16" hasCustomPrompt="1"/>
          </p:nvPr>
        </p:nvSpPr>
        <p:spPr>
          <a:xfrm>
            <a:off x="3322595" y="1089025"/>
            <a:ext cx="2663131" cy="2232000"/>
          </a:xfrm>
          <a:prstGeom prst="roundRect">
            <a:avLst>
              <a:gd name="adj" fmla="val 9004"/>
            </a:avLst>
          </a:prstGeom>
        </p:spPr>
        <p:txBody>
          <a:bodyPr/>
          <a:lstStyle>
            <a:lvl1pPr marL="0" indent="0">
              <a:buNone/>
              <a:defRPr sz="2000"/>
            </a:lvl1pPr>
          </a:lstStyle>
          <a:p>
            <a:r>
              <a:rPr lang="ru-RU" dirty="0"/>
              <a:t>Нажмите на иконку </a:t>
            </a:r>
            <a:br>
              <a:rPr lang="ru-RU" dirty="0"/>
            </a:br>
            <a:r>
              <a:rPr lang="ru-RU" dirty="0"/>
              <a:t>и вставьте картинку</a:t>
            </a:r>
          </a:p>
        </p:txBody>
      </p:sp>
      <p:sp>
        <p:nvSpPr>
          <p:cNvPr id="26" name="Рисунок 2"/>
          <p:cNvSpPr>
            <a:spLocks noGrp="1"/>
          </p:cNvSpPr>
          <p:nvPr>
            <p:ph type="pic" sz="quarter" idx="17" hasCustomPrompt="1"/>
          </p:nvPr>
        </p:nvSpPr>
        <p:spPr>
          <a:xfrm>
            <a:off x="6202389" y="1089025"/>
            <a:ext cx="2663131" cy="2232000"/>
          </a:xfrm>
          <a:prstGeom prst="roundRect">
            <a:avLst>
              <a:gd name="adj" fmla="val 9004"/>
            </a:avLst>
          </a:prstGeom>
        </p:spPr>
        <p:txBody>
          <a:bodyPr/>
          <a:lstStyle>
            <a:lvl1pPr marL="0" indent="0">
              <a:buNone/>
              <a:defRPr sz="2000"/>
            </a:lvl1pPr>
          </a:lstStyle>
          <a:p>
            <a:r>
              <a:rPr lang="ru-RU" dirty="0"/>
              <a:t>Нажмите на иконку </a:t>
            </a:r>
            <a:br>
              <a:rPr lang="ru-RU" dirty="0"/>
            </a:br>
            <a:r>
              <a:rPr lang="ru-RU" dirty="0"/>
              <a:t>и вставьте картинку</a:t>
            </a:r>
          </a:p>
        </p:txBody>
      </p:sp>
      <p:sp>
        <p:nvSpPr>
          <p:cNvPr id="27" name="Рисунок 2"/>
          <p:cNvSpPr>
            <a:spLocks noGrp="1"/>
          </p:cNvSpPr>
          <p:nvPr>
            <p:ph type="pic" sz="quarter" idx="18" hasCustomPrompt="1"/>
          </p:nvPr>
        </p:nvSpPr>
        <p:spPr>
          <a:xfrm>
            <a:off x="9082183" y="1089025"/>
            <a:ext cx="2663131" cy="2232000"/>
          </a:xfrm>
          <a:prstGeom prst="roundRect">
            <a:avLst>
              <a:gd name="adj" fmla="val 9004"/>
            </a:avLst>
          </a:prstGeom>
        </p:spPr>
        <p:txBody>
          <a:bodyPr/>
          <a:lstStyle>
            <a:lvl1pPr marL="0" indent="0">
              <a:buNone/>
              <a:defRPr sz="2000"/>
            </a:lvl1pPr>
          </a:lstStyle>
          <a:p>
            <a:r>
              <a:rPr lang="ru-RU" dirty="0"/>
              <a:t>Нажмите на иконку </a:t>
            </a:r>
            <a:br>
              <a:rPr lang="ru-RU" dirty="0"/>
            </a:br>
            <a:r>
              <a:rPr lang="ru-RU" dirty="0"/>
              <a:t>и вставьте картинку</a:t>
            </a:r>
          </a:p>
        </p:txBody>
      </p:sp>
      <p:sp>
        <p:nvSpPr>
          <p:cNvPr id="28" name="Рисунок 2"/>
          <p:cNvSpPr>
            <a:spLocks noGrp="1"/>
          </p:cNvSpPr>
          <p:nvPr>
            <p:ph type="pic" sz="quarter" idx="19" hasCustomPrompt="1"/>
          </p:nvPr>
        </p:nvSpPr>
        <p:spPr>
          <a:xfrm>
            <a:off x="442801" y="3538800"/>
            <a:ext cx="2663131" cy="2232000"/>
          </a:xfrm>
          <a:prstGeom prst="roundRect">
            <a:avLst>
              <a:gd name="adj" fmla="val 9004"/>
            </a:avLst>
          </a:prstGeom>
        </p:spPr>
        <p:txBody>
          <a:bodyPr/>
          <a:lstStyle>
            <a:lvl1pPr marL="0" indent="0">
              <a:buNone/>
              <a:defRPr sz="2000"/>
            </a:lvl1pPr>
          </a:lstStyle>
          <a:p>
            <a:r>
              <a:rPr lang="ru-RU" dirty="0"/>
              <a:t>Нажмите на иконку </a:t>
            </a:r>
            <a:br>
              <a:rPr lang="ru-RU" dirty="0"/>
            </a:br>
            <a:r>
              <a:rPr lang="ru-RU" dirty="0"/>
              <a:t>и вставьте картинку</a:t>
            </a:r>
          </a:p>
        </p:txBody>
      </p:sp>
      <p:sp>
        <p:nvSpPr>
          <p:cNvPr id="29" name="Рисунок 2"/>
          <p:cNvSpPr>
            <a:spLocks noGrp="1"/>
          </p:cNvSpPr>
          <p:nvPr>
            <p:ph type="pic" sz="quarter" idx="20" hasCustomPrompt="1"/>
          </p:nvPr>
        </p:nvSpPr>
        <p:spPr>
          <a:xfrm>
            <a:off x="3322595" y="3538800"/>
            <a:ext cx="2663131" cy="2232000"/>
          </a:xfrm>
          <a:prstGeom prst="roundRect">
            <a:avLst>
              <a:gd name="adj" fmla="val 9004"/>
            </a:avLst>
          </a:prstGeom>
        </p:spPr>
        <p:txBody>
          <a:bodyPr/>
          <a:lstStyle>
            <a:lvl1pPr marL="0" indent="0">
              <a:buNone/>
              <a:defRPr sz="2000"/>
            </a:lvl1pPr>
          </a:lstStyle>
          <a:p>
            <a:r>
              <a:rPr lang="ru-RU" dirty="0"/>
              <a:t>Нажмите на иконку </a:t>
            </a:r>
            <a:br>
              <a:rPr lang="ru-RU" dirty="0"/>
            </a:br>
            <a:r>
              <a:rPr lang="ru-RU" dirty="0"/>
              <a:t>и вставьте картинку</a:t>
            </a:r>
          </a:p>
        </p:txBody>
      </p:sp>
      <p:sp>
        <p:nvSpPr>
          <p:cNvPr id="30" name="Рисунок 2"/>
          <p:cNvSpPr>
            <a:spLocks noGrp="1"/>
          </p:cNvSpPr>
          <p:nvPr>
            <p:ph type="pic" sz="quarter" idx="21" hasCustomPrompt="1"/>
          </p:nvPr>
        </p:nvSpPr>
        <p:spPr>
          <a:xfrm>
            <a:off x="6202389" y="3538800"/>
            <a:ext cx="2663131" cy="2232000"/>
          </a:xfrm>
          <a:prstGeom prst="roundRect">
            <a:avLst>
              <a:gd name="adj" fmla="val 9004"/>
            </a:avLst>
          </a:prstGeom>
        </p:spPr>
        <p:txBody>
          <a:bodyPr/>
          <a:lstStyle>
            <a:lvl1pPr marL="0" indent="0">
              <a:buNone/>
              <a:defRPr sz="2000"/>
            </a:lvl1pPr>
          </a:lstStyle>
          <a:p>
            <a:r>
              <a:rPr lang="ru-RU" dirty="0"/>
              <a:t>Нажмите на иконку </a:t>
            </a:r>
            <a:br>
              <a:rPr lang="ru-RU" dirty="0"/>
            </a:br>
            <a:r>
              <a:rPr lang="ru-RU" dirty="0"/>
              <a:t>и вставьте картинку</a:t>
            </a:r>
          </a:p>
        </p:txBody>
      </p:sp>
      <p:sp>
        <p:nvSpPr>
          <p:cNvPr id="31" name="Рисунок 2"/>
          <p:cNvSpPr>
            <a:spLocks noGrp="1"/>
          </p:cNvSpPr>
          <p:nvPr>
            <p:ph type="pic" sz="quarter" idx="22" hasCustomPrompt="1"/>
          </p:nvPr>
        </p:nvSpPr>
        <p:spPr>
          <a:xfrm>
            <a:off x="9082183" y="3538800"/>
            <a:ext cx="2663131" cy="2232000"/>
          </a:xfrm>
          <a:prstGeom prst="roundRect">
            <a:avLst>
              <a:gd name="adj" fmla="val 9004"/>
            </a:avLst>
          </a:prstGeom>
        </p:spPr>
        <p:txBody>
          <a:bodyPr/>
          <a:lstStyle>
            <a:lvl1pPr marL="0" indent="0">
              <a:buNone/>
              <a:defRPr sz="2000"/>
            </a:lvl1pPr>
          </a:lstStyle>
          <a:p>
            <a:r>
              <a:rPr lang="ru-RU" dirty="0"/>
              <a:t>Нажмите на иконку </a:t>
            </a:r>
            <a:br>
              <a:rPr lang="ru-RU" dirty="0"/>
            </a:br>
            <a:r>
              <a:rPr lang="ru-RU" dirty="0"/>
              <a:t>и вставьте картинку</a:t>
            </a:r>
          </a:p>
        </p:txBody>
      </p:sp>
    </p:spTree>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w_eightfillcards_1">
    <p:spTree>
      <p:nvGrpSpPr>
        <p:cNvPr id="1" name=""/>
        <p:cNvGrpSpPr/>
        <p:nvPr/>
      </p:nvGrpSpPr>
      <p:grpSpPr>
        <a:xfrm>
          <a:off x="0" y="0"/>
          <a:ext cx="0" cy="0"/>
          <a:chOff x="0" y="0"/>
          <a:chExt cx="0" cy="0"/>
        </a:xfrm>
      </p:grpSpPr>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2" name="Скругленный прямоугольник 1"/>
          <p:cNvSpPr/>
          <p:nvPr userDrawn="1"/>
        </p:nvSpPr>
        <p:spPr>
          <a:xfrm>
            <a:off x="442913" y="1089025"/>
            <a:ext cx="2664000" cy="2232000"/>
          </a:xfrm>
          <a:prstGeom prst="roundRect">
            <a:avLst>
              <a:gd name="adj" fmla="val 8982"/>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4" name="Скругленный прямоугольник 3"/>
          <p:cNvSpPr/>
          <p:nvPr userDrawn="1"/>
        </p:nvSpPr>
        <p:spPr>
          <a:xfrm>
            <a:off x="3324050" y="1089025"/>
            <a:ext cx="2664000" cy="2232000"/>
          </a:xfrm>
          <a:prstGeom prst="roundRect">
            <a:avLst>
              <a:gd name="adj" fmla="val 8982"/>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5" name="Скругленный прямоугольник 4"/>
          <p:cNvSpPr/>
          <p:nvPr userDrawn="1"/>
        </p:nvSpPr>
        <p:spPr>
          <a:xfrm>
            <a:off x="6202682" y="1089025"/>
            <a:ext cx="2664000" cy="2232000"/>
          </a:xfrm>
          <a:prstGeom prst="roundRect">
            <a:avLst>
              <a:gd name="adj" fmla="val 8982"/>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0" name="Скругленный прямоугольник 9"/>
          <p:cNvSpPr/>
          <p:nvPr userDrawn="1"/>
        </p:nvSpPr>
        <p:spPr>
          <a:xfrm>
            <a:off x="9085088" y="1089025"/>
            <a:ext cx="2664000" cy="2232000"/>
          </a:xfrm>
          <a:prstGeom prst="roundRect">
            <a:avLst>
              <a:gd name="adj" fmla="val 8982"/>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2" name="Скругленный прямоугольник 11"/>
          <p:cNvSpPr/>
          <p:nvPr userDrawn="1"/>
        </p:nvSpPr>
        <p:spPr>
          <a:xfrm>
            <a:off x="442913" y="3538800"/>
            <a:ext cx="2664000" cy="2232000"/>
          </a:xfrm>
          <a:prstGeom prst="roundRect">
            <a:avLst>
              <a:gd name="adj" fmla="val 8982"/>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4" name="Скругленный прямоугольник 13"/>
          <p:cNvSpPr/>
          <p:nvPr userDrawn="1"/>
        </p:nvSpPr>
        <p:spPr>
          <a:xfrm>
            <a:off x="3324050" y="3538800"/>
            <a:ext cx="2664000" cy="2232000"/>
          </a:xfrm>
          <a:prstGeom prst="roundRect">
            <a:avLst>
              <a:gd name="adj" fmla="val 8982"/>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5" name="Скругленный прямоугольник 14"/>
          <p:cNvSpPr/>
          <p:nvPr userDrawn="1"/>
        </p:nvSpPr>
        <p:spPr>
          <a:xfrm>
            <a:off x="6202682" y="3538800"/>
            <a:ext cx="2664000" cy="2232000"/>
          </a:xfrm>
          <a:prstGeom prst="roundRect">
            <a:avLst>
              <a:gd name="adj" fmla="val 8982"/>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6" name="Скругленный прямоугольник 15"/>
          <p:cNvSpPr/>
          <p:nvPr userDrawn="1"/>
        </p:nvSpPr>
        <p:spPr>
          <a:xfrm>
            <a:off x="9085088" y="3538800"/>
            <a:ext cx="2664000" cy="2232000"/>
          </a:xfrm>
          <a:prstGeom prst="roundRect">
            <a:avLst>
              <a:gd name="adj" fmla="val 8982"/>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7" name="Текст 4"/>
          <p:cNvSpPr>
            <a:spLocks noGrp="1"/>
          </p:cNvSpPr>
          <p:nvPr>
            <p:ph type="body" sz="quarter" idx="10" hasCustomPrompt="1"/>
          </p:nvPr>
        </p:nvSpPr>
        <p:spPr>
          <a:xfrm>
            <a:off x="658800" y="1306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8" name="Текст 4"/>
          <p:cNvSpPr>
            <a:spLocks noGrp="1"/>
          </p:cNvSpPr>
          <p:nvPr>
            <p:ph type="body" sz="quarter" idx="13" hasCustomPrompt="1"/>
          </p:nvPr>
        </p:nvSpPr>
        <p:spPr>
          <a:xfrm>
            <a:off x="658800" y="3754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9" name="Текст 4"/>
          <p:cNvSpPr>
            <a:spLocks noGrp="1"/>
          </p:cNvSpPr>
          <p:nvPr>
            <p:ph type="body" sz="quarter" idx="14" hasCustomPrompt="1"/>
          </p:nvPr>
        </p:nvSpPr>
        <p:spPr>
          <a:xfrm>
            <a:off x="3538800" y="1306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0" name="Текст 4"/>
          <p:cNvSpPr>
            <a:spLocks noGrp="1"/>
          </p:cNvSpPr>
          <p:nvPr>
            <p:ph type="body" sz="quarter" idx="15" hasCustomPrompt="1"/>
          </p:nvPr>
        </p:nvSpPr>
        <p:spPr>
          <a:xfrm>
            <a:off x="3538800" y="3754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1" name="Текст 4"/>
          <p:cNvSpPr>
            <a:spLocks noGrp="1"/>
          </p:cNvSpPr>
          <p:nvPr>
            <p:ph type="body" sz="quarter" idx="16" hasCustomPrompt="1"/>
          </p:nvPr>
        </p:nvSpPr>
        <p:spPr>
          <a:xfrm>
            <a:off x="6418800" y="1306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2" name="Текст 4"/>
          <p:cNvSpPr>
            <a:spLocks noGrp="1"/>
          </p:cNvSpPr>
          <p:nvPr>
            <p:ph type="body" sz="quarter" idx="17" hasCustomPrompt="1"/>
          </p:nvPr>
        </p:nvSpPr>
        <p:spPr>
          <a:xfrm>
            <a:off x="6418800" y="3754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3" name="Текст 4"/>
          <p:cNvSpPr>
            <a:spLocks noGrp="1"/>
          </p:cNvSpPr>
          <p:nvPr>
            <p:ph type="body" sz="quarter" idx="18" hasCustomPrompt="1"/>
          </p:nvPr>
        </p:nvSpPr>
        <p:spPr>
          <a:xfrm>
            <a:off x="9298800" y="1306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4" name="Текст 4"/>
          <p:cNvSpPr>
            <a:spLocks noGrp="1"/>
          </p:cNvSpPr>
          <p:nvPr>
            <p:ph type="body" sz="quarter" idx="19" hasCustomPrompt="1"/>
          </p:nvPr>
        </p:nvSpPr>
        <p:spPr>
          <a:xfrm>
            <a:off x="9298800" y="3754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Tree>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w_eightstrokecards_1">
    <p:spTree>
      <p:nvGrpSpPr>
        <p:cNvPr id="1" name=""/>
        <p:cNvGrpSpPr/>
        <p:nvPr/>
      </p:nvGrpSpPr>
      <p:grpSpPr>
        <a:xfrm>
          <a:off x="0" y="0"/>
          <a:ext cx="0" cy="0"/>
          <a:chOff x="0" y="0"/>
          <a:chExt cx="0" cy="0"/>
        </a:xfrm>
      </p:grpSpPr>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2" name="Скругленный прямоугольник 1"/>
          <p:cNvSpPr/>
          <p:nvPr userDrawn="1"/>
        </p:nvSpPr>
        <p:spPr>
          <a:xfrm>
            <a:off x="442913" y="1089025"/>
            <a:ext cx="2664000" cy="2232000"/>
          </a:xfrm>
          <a:prstGeom prst="roundRect">
            <a:avLst>
              <a:gd name="adj" fmla="val 8982"/>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4" name="Скругленный прямоугольник 3"/>
          <p:cNvSpPr/>
          <p:nvPr userDrawn="1"/>
        </p:nvSpPr>
        <p:spPr>
          <a:xfrm>
            <a:off x="3324050" y="1089025"/>
            <a:ext cx="2664000" cy="2232000"/>
          </a:xfrm>
          <a:prstGeom prst="roundRect">
            <a:avLst>
              <a:gd name="adj" fmla="val 8982"/>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5" name="Скругленный прямоугольник 4"/>
          <p:cNvSpPr/>
          <p:nvPr userDrawn="1"/>
        </p:nvSpPr>
        <p:spPr>
          <a:xfrm>
            <a:off x="6202682" y="1089025"/>
            <a:ext cx="2664000" cy="2232000"/>
          </a:xfrm>
          <a:prstGeom prst="roundRect">
            <a:avLst>
              <a:gd name="adj" fmla="val 8982"/>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0" name="Скругленный прямоугольник 9"/>
          <p:cNvSpPr/>
          <p:nvPr userDrawn="1"/>
        </p:nvSpPr>
        <p:spPr>
          <a:xfrm>
            <a:off x="9085088" y="1089025"/>
            <a:ext cx="2664000" cy="2232000"/>
          </a:xfrm>
          <a:prstGeom prst="roundRect">
            <a:avLst>
              <a:gd name="adj" fmla="val 8982"/>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2" name="Скругленный прямоугольник 11"/>
          <p:cNvSpPr/>
          <p:nvPr userDrawn="1"/>
        </p:nvSpPr>
        <p:spPr>
          <a:xfrm>
            <a:off x="442913" y="3538800"/>
            <a:ext cx="2664000" cy="2232000"/>
          </a:xfrm>
          <a:prstGeom prst="roundRect">
            <a:avLst>
              <a:gd name="adj" fmla="val 8982"/>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4" name="Скругленный прямоугольник 13"/>
          <p:cNvSpPr/>
          <p:nvPr userDrawn="1"/>
        </p:nvSpPr>
        <p:spPr>
          <a:xfrm>
            <a:off x="3324050" y="3538800"/>
            <a:ext cx="2664000" cy="2232000"/>
          </a:xfrm>
          <a:prstGeom prst="roundRect">
            <a:avLst>
              <a:gd name="adj" fmla="val 8982"/>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5" name="Скругленный прямоугольник 14"/>
          <p:cNvSpPr/>
          <p:nvPr userDrawn="1"/>
        </p:nvSpPr>
        <p:spPr>
          <a:xfrm>
            <a:off x="6202682" y="3538800"/>
            <a:ext cx="2664000" cy="2232000"/>
          </a:xfrm>
          <a:prstGeom prst="roundRect">
            <a:avLst>
              <a:gd name="adj" fmla="val 8982"/>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6" name="Скругленный прямоугольник 15"/>
          <p:cNvSpPr/>
          <p:nvPr userDrawn="1"/>
        </p:nvSpPr>
        <p:spPr>
          <a:xfrm>
            <a:off x="9085088" y="3538800"/>
            <a:ext cx="2664000" cy="2232000"/>
          </a:xfrm>
          <a:prstGeom prst="roundRect">
            <a:avLst>
              <a:gd name="adj" fmla="val 8982"/>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7" name="Текст 4"/>
          <p:cNvSpPr>
            <a:spLocks noGrp="1"/>
          </p:cNvSpPr>
          <p:nvPr>
            <p:ph type="body" sz="quarter" idx="10" hasCustomPrompt="1"/>
          </p:nvPr>
        </p:nvSpPr>
        <p:spPr>
          <a:xfrm>
            <a:off x="658800" y="1306800"/>
            <a:ext cx="2232000" cy="1800000"/>
          </a:xfrm>
          <a:prstGeom prst="rect">
            <a:avLst/>
          </a:prstGeom>
        </p:spPr>
        <p:txBody>
          <a:bodyPr lIns="0" tIns="0" rIns="0" bIns="0"/>
          <a:lstStyle>
            <a:lvl1pPr marL="0" indent="0">
              <a:spcBef>
                <a:spcPts val="1200"/>
              </a:spcBef>
              <a:buNone/>
              <a:defRPr sz="2000">
                <a:solidFill>
                  <a:schemeClr val="accent6"/>
                </a:solidFill>
              </a:defRPr>
            </a:lvl1pPr>
          </a:lstStyle>
          <a:p>
            <a:pPr lvl="0"/>
            <a:r>
              <a:rPr lang="ru-RU" dirty="0"/>
              <a:t>Текст</a:t>
            </a:r>
          </a:p>
        </p:txBody>
      </p:sp>
      <p:sp>
        <p:nvSpPr>
          <p:cNvPr id="18" name="Текст 4"/>
          <p:cNvSpPr>
            <a:spLocks noGrp="1"/>
          </p:cNvSpPr>
          <p:nvPr>
            <p:ph type="body" sz="quarter" idx="13" hasCustomPrompt="1"/>
          </p:nvPr>
        </p:nvSpPr>
        <p:spPr>
          <a:xfrm>
            <a:off x="658800" y="3754800"/>
            <a:ext cx="2232000" cy="1800000"/>
          </a:xfrm>
          <a:prstGeom prst="rect">
            <a:avLst/>
          </a:prstGeom>
        </p:spPr>
        <p:txBody>
          <a:bodyPr lIns="0" tIns="0" rIns="0" bIns="0"/>
          <a:lstStyle>
            <a:lvl1pPr marL="0" indent="0">
              <a:spcBef>
                <a:spcPts val="1200"/>
              </a:spcBef>
              <a:buNone/>
              <a:defRPr sz="2000">
                <a:solidFill>
                  <a:schemeClr val="accent6"/>
                </a:solidFill>
              </a:defRPr>
            </a:lvl1pPr>
          </a:lstStyle>
          <a:p>
            <a:pPr lvl="0"/>
            <a:r>
              <a:rPr lang="ru-RU" dirty="0"/>
              <a:t>Текст</a:t>
            </a:r>
          </a:p>
        </p:txBody>
      </p:sp>
      <p:sp>
        <p:nvSpPr>
          <p:cNvPr id="19" name="Текст 4"/>
          <p:cNvSpPr>
            <a:spLocks noGrp="1"/>
          </p:cNvSpPr>
          <p:nvPr>
            <p:ph type="body" sz="quarter" idx="14" hasCustomPrompt="1"/>
          </p:nvPr>
        </p:nvSpPr>
        <p:spPr>
          <a:xfrm>
            <a:off x="3538800" y="1306800"/>
            <a:ext cx="2232000" cy="1800000"/>
          </a:xfrm>
          <a:prstGeom prst="rect">
            <a:avLst/>
          </a:prstGeom>
        </p:spPr>
        <p:txBody>
          <a:bodyPr lIns="0" tIns="0" rIns="0" bIns="0"/>
          <a:lstStyle>
            <a:lvl1pPr marL="0" indent="0">
              <a:spcBef>
                <a:spcPts val="1200"/>
              </a:spcBef>
              <a:buNone/>
              <a:defRPr sz="2000">
                <a:solidFill>
                  <a:schemeClr val="accent6"/>
                </a:solidFill>
              </a:defRPr>
            </a:lvl1pPr>
          </a:lstStyle>
          <a:p>
            <a:pPr lvl="0"/>
            <a:r>
              <a:rPr lang="ru-RU" dirty="0"/>
              <a:t>Текст</a:t>
            </a:r>
          </a:p>
        </p:txBody>
      </p:sp>
      <p:sp>
        <p:nvSpPr>
          <p:cNvPr id="20" name="Текст 4"/>
          <p:cNvSpPr>
            <a:spLocks noGrp="1"/>
          </p:cNvSpPr>
          <p:nvPr>
            <p:ph type="body" sz="quarter" idx="15" hasCustomPrompt="1"/>
          </p:nvPr>
        </p:nvSpPr>
        <p:spPr>
          <a:xfrm>
            <a:off x="3538800" y="3754800"/>
            <a:ext cx="2232000" cy="1800000"/>
          </a:xfrm>
          <a:prstGeom prst="rect">
            <a:avLst/>
          </a:prstGeom>
        </p:spPr>
        <p:txBody>
          <a:bodyPr lIns="0" tIns="0" rIns="0" bIns="0"/>
          <a:lstStyle>
            <a:lvl1pPr marL="0" indent="0">
              <a:spcBef>
                <a:spcPts val="1200"/>
              </a:spcBef>
              <a:buNone/>
              <a:defRPr sz="2000">
                <a:solidFill>
                  <a:schemeClr val="accent6"/>
                </a:solidFill>
              </a:defRPr>
            </a:lvl1pPr>
          </a:lstStyle>
          <a:p>
            <a:pPr lvl="0"/>
            <a:r>
              <a:rPr lang="ru-RU" dirty="0"/>
              <a:t>Текст</a:t>
            </a:r>
          </a:p>
        </p:txBody>
      </p:sp>
      <p:sp>
        <p:nvSpPr>
          <p:cNvPr id="21" name="Текст 4"/>
          <p:cNvSpPr>
            <a:spLocks noGrp="1"/>
          </p:cNvSpPr>
          <p:nvPr>
            <p:ph type="body" sz="quarter" idx="16" hasCustomPrompt="1"/>
          </p:nvPr>
        </p:nvSpPr>
        <p:spPr>
          <a:xfrm>
            <a:off x="6418800" y="1306800"/>
            <a:ext cx="2232000" cy="1800000"/>
          </a:xfrm>
          <a:prstGeom prst="rect">
            <a:avLst/>
          </a:prstGeom>
        </p:spPr>
        <p:txBody>
          <a:bodyPr lIns="0" tIns="0" rIns="0" bIns="0"/>
          <a:lstStyle>
            <a:lvl1pPr marL="0" indent="0">
              <a:spcBef>
                <a:spcPts val="1200"/>
              </a:spcBef>
              <a:buNone/>
              <a:defRPr sz="2000">
                <a:solidFill>
                  <a:schemeClr val="accent6"/>
                </a:solidFill>
              </a:defRPr>
            </a:lvl1pPr>
          </a:lstStyle>
          <a:p>
            <a:pPr lvl="0"/>
            <a:r>
              <a:rPr lang="ru-RU" dirty="0"/>
              <a:t>Текст</a:t>
            </a:r>
          </a:p>
        </p:txBody>
      </p:sp>
      <p:sp>
        <p:nvSpPr>
          <p:cNvPr id="22" name="Текст 4"/>
          <p:cNvSpPr>
            <a:spLocks noGrp="1"/>
          </p:cNvSpPr>
          <p:nvPr>
            <p:ph type="body" sz="quarter" idx="17" hasCustomPrompt="1"/>
          </p:nvPr>
        </p:nvSpPr>
        <p:spPr>
          <a:xfrm>
            <a:off x="6418800" y="3754800"/>
            <a:ext cx="2232000" cy="1800000"/>
          </a:xfrm>
          <a:prstGeom prst="rect">
            <a:avLst/>
          </a:prstGeom>
        </p:spPr>
        <p:txBody>
          <a:bodyPr lIns="0" tIns="0" rIns="0" bIns="0"/>
          <a:lstStyle>
            <a:lvl1pPr marL="0" indent="0">
              <a:spcBef>
                <a:spcPts val="1200"/>
              </a:spcBef>
              <a:buNone/>
              <a:defRPr sz="2000">
                <a:solidFill>
                  <a:schemeClr val="accent6"/>
                </a:solidFill>
              </a:defRPr>
            </a:lvl1pPr>
          </a:lstStyle>
          <a:p>
            <a:pPr lvl="0"/>
            <a:r>
              <a:rPr lang="ru-RU" dirty="0"/>
              <a:t>Текст</a:t>
            </a:r>
          </a:p>
        </p:txBody>
      </p:sp>
      <p:sp>
        <p:nvSpPr>
          <p:cNvPr id="23" name="Текст 4"/>
          <p:cNvSpPr>
            <a:spLocks noGrp="1"/>
          </p:cNvSpPr>
          <p:nvPr>
            <p:ph type="body" sz="quarter" idx="18" hasCustomPrompt="1"/>
          </p:nvPr>
        </p:nvSpPr>
        <p:spPr>
          <a:xfrm>
            <a:off x="9298800" y="1306800"/>
            <a:ext cx="2232000" cy="1800000"/>
          </a:xfrm>
          <a:prstGeom prst="rect">
            <a:avLst/>
          </a:prstGeom>
        </p:spPr>
        <p:txBody>
          <a:bodyPr lIns="0" tIns="0" rIns="0" bIns="0"/>
          <a:lstStyle>
            <a:lvl1pPr marL="0" indent="0">
              <a:spcBef>
                <a:spcPts val="1200"/>
              </a:spcBef>
              <a:buNone/>
              <a:defRPr sz="2000">
                <a:solidFill>
                  <a:schemeClr val="accent6"/>
                </a:solidFill>
              </a:defRPr>
            </a:lvl1pPr>
          </a:lstStyle>
          <a:p>
            <a:pPr lvl="0"/>
            <a:r>
              <a:rPr lang="ru-RU" dirty="0"/>
              <a:t>Текст</a:t>
            </a:r>
          </a:p>
        </p:txBody>
      </p:sp>
      <p:sp>
        <p:nvSpPr>
          <p:cNvPr id="24" name="Текст 4"/>
          <p:cNvSpPr>
            <a:spLocks noGrp="1"/>
          </p:cNvSpPr>
          <p:nvPr>
            <p:ph type="body" sz="quarter" idx="19" hasCustomPrompt="1"/>
          </p:nvPr>
        </p:nvSpPr>
        <p:spPr>
          <a:xfrm>
            <a:off x="9298800" y="3754800"/>
            <a:ext cx="2232000" cy="1800000"/>
          </a:xfrm>
          <a:prstGeom prst="rect">
            <a:avLst/>
          </a:prstGeom>
        </p:spPr>
        <p:txBody>
          <a:bodyPr lIns="0" tIns="0" rIns="0" bIns="0"/>
          <a:lstStyle>
            <a:lvl1pPr marL="0" indent="0">
              <a:spcBef>
                <a:spcPts val="1200"/>
              </a:spcBef>
              <a:buNone/>
              <a:defRPr sz="2000">
                <a:solidFill>
                  <a:schemeClr val="accent6"/>
                </a:solidFill>
              </a:defRPr>
            </a:lvl1pPr>
          </a:lstStyle>
          <a:p>
            <a:pPr lvl="0"/>
            <a:r>
              <a:rPr lang="ru-RU" dirty="0"/>
              <a:t>Текст</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_empty">
    <p:spTree>
      <p:nvGrpSpPr>
        <p:cNvPr id="1" name=""/>
        <p:cNvGrpSpPr/>
        <p:nvPr/>
      </p:nvGrpSpPr>
      <p:grpSpPr>
        <a:xfrm>
          <a:off x="0" y="0"/>
          <a:ext cx="0" cy="0"/>
          <a:chOff x="0" y="0"/>
          <a:chExt cx="0" cy="0"/>
        </a:xfrm>
      </p:grpSpPr>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Tree>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w_eightfillcards_2">
    <p:spTree>
      <p:nvGrpSpPr>
        <p:cNvPr id="1" name=""/>
        <p:cNvGrpSpPr/>
        <p:nvPr/>
      </p:nvGrpSpPr>
      <p:grpSpPr>
        <a:xfrm>
          <a:off x="0" y="0"/>
          <a:ext cx="0" cy="0"/>
          <a:chOff x="0" y="0"/>
          <a:chExt cx="0" cy="0"/>
        </a:xfrm>
      </p:grpSpPr>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2" name="Скругленный прямоугольник 1"/>
          <p:cNvSpPr/>
          <p:nvPr userDrawn="1"/>
        </p:nvSpPr>
        <p:spPr>
          <a:xfrm>
            <a:off x="442913" y="1089025"/>
            <a:ext cx="2664000" cy="2232000"/>
          </a:xfrm>
          <a:prstGeom prst="roundRect">
            <a:avLst>
              <a:gd name="adj" fmla="val 8982"/>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4" name="Скругленный прямоугольник 3"/>
          <p:cNvSpPr/>
          <p:nvPr userDrawn="1"/>
        </p:nvSpPr>
        <p:spPr>
          <a:xfrm>
            <a:off x="3324050" y="1089025"/>
            <a:ext cx="2664000" cy="2232000"/>
          </a:xfrm>
          <a:prstGeom prst="roundRect">
            <a:avLst>
              <a:gd name="adj" fmla="val 8982"/>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5" name="Скругленный прямоугольник 4"/>
          <p:cNvSpPr/>
          <p:nvPr userDrawn="1"/>
        </p:nvSpPr>
        <p:spPr>
          <a:xfrm>
            <a:off x="6202682" y="1089025"/>
            <a:ext cx="2664000" cy="2232000"/>
          </a:xfrm>
          <a:prstGeom prst="roundRect">
            <a:avLst>
              <a:gd name="adj" fmla="val 8982"/>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0" name="Скругленный прямоугольник 9"/>
          <p:cNvSpPr/>
          <p:nvPr userDrawn="1"/>
        </p:nvSpPr>
        <p:spPr>
          <a:xfrm>
            <a:off x="9085088" y="1089025"/>
            <a:ext cx="2664000" cy="2232000"/>
          </a:xfrm>
          <a:prstGeom prst="roundRect">
            <a:avLst>
              <a:gd name="adj" fmla="val 8982"/>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2" name="Скругленный прямоугольник 11"/>
          <p:cNvSpPr/>
          <p:nvPr userDrawn="1"/>
        </p:nvSpPr>
        <p:spPr>
          <a:xfrm>
            <a:off x="442913" y="3538800"/>
            <a:ext cx="2664000" cy="2232000"/>
          </a:xfrm>
          <a:prstGeom prst="roundRect">
            <a:avLst>
              <a:gd name="adj" fmla="val 8982"/>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4" name="Скругленный прямоугольник 13"/>
          <p:cNvSpPr/>
          <p:nvPr userDrawn="1"/>
        </p:nvSpPr>
        <p:spPr>
          <a:xfrm>
            <a:off x="3324050" y="3538800"/>
            <a:ext cx="2664000" cy="2232000"/>
          </a:xfrm>
          <a:prstGeom prst="roundRect">
            <a:avLst>
              <a:gd name="adj" fmla="val 8982"/>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5" name="Скругленный прямоугольник 14"/>
          <p:cNvSpPr/>
          <p:nvPr userDrawn="1"/>
        </p:nvSpPr>
        <p:spPr>
          <a:xfrm>
            <a:off x="6202682" y="3538800"/>
            <a:ext cx="2664000" cy="2232000"/>
          </a:xfrm>
          <a:prstGeom prst="roundRect">
            <a:avLst>
              <a:gd name="adj" fmla="val 8982"/>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6" name="Скругленный прямоугольник 15"/>
          <p:cNvSpPr/>
          <p:nvPr userDrawn="1"/>
        </p:nvSpPr>
        <p:spPr>
          <a:xfrm>
            <a:off x="9085088" y="3538800"/>
            <a:ext cx="2664000" cy="2232000"/>
          </a:xfrm>
          <a:prstGeom prst="roundRect">
            <a:avLst>
              <a:gd name="adj" fmla="val 8982"/>
            </a:avLst>
          </a:prstGeom>
          <a:solidFill>
            <a:srgbClr val="007BFC"/>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3" name="Текст 4"/>
          <p:cNvSpPr>
            <a:spLocks noGrp="1"/>
          </p:cNvSpPr>
          <p:nvPr>
            <p:ph type="body" sz="quarter" idx="10" hasCustomPrompt="1"/>
          </p:nvPr>
        </p:nvSpPr>
        <p:spPr>
          <a:xfrm>
            <a:off x="65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6" name="Текст 4"/>
          <p:cNvSpPr>
            <a:spLocks noGrp="1"/>
          </p:cNvSpPr>
          <p:nvPr>
            <p:ph type="body" sz="quarter" idx="12" hasCustomPrompt="1"/>
          </p:nvPr>
        </p:nvSpPr>
        <p:spPr>
          <a:xfrm>
            <a:off x="658800" y="1774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7" name="Текст 4"/>
          <p:cNvSpPr>
            <a:spLocks noGrp="1"/>
          </p:cNvSpPr>
          <p:nvPr>
            <p:ph type="body" sz="quarter" idx="17" hasCustomPrompt="1"/>
          </p:nvPr>
        </p:nvSpPr>
        <p:spPr>
          <a:xfrm>
            <a:off x="658800" y="3756503"/>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1" name="Текст 4"/>
          <p:cNvSpPr>
            <a:spLocks noGrp="1"/>
          </p:cNvSpPr>
          <p:nvPr>
            <p:ph type="body" sz="quarter" idx="18" hasCustomPrompt="1"/>
          </p:nvPr>
        </p:nvSpPr>
        <p:spPr>
          <a:xfrm>
            <a:off x="658800" y="4222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25" name="Текст 4"/>
          <p:cNvSpPr>
            <a:spLocks noGrp="1"/>
          </p:cNvSpPr>
          <p:nvPr>
            <p:ph type="body" sz="quarter" idx="19" hasCustomPrompt="1"/>
          </p:nvPr>
        </p:nvSpPr>
        <p:spPr>
          <a:xfrm>
            <a:off x="353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6" name="Текст 4"/>
          <p:cNvSpPr>
            <a:spLocks noGrp="1"/>
          </p:cNvSpPr>
          <p:nvPr>
            <p:ph type="body" sz="quarter" idx="20" hasCustomPrompt="1"/>
          </p:nvPr>
        </p:nvSpPr>
        <p:spPr>
          <a:xfrm>
            <a:off x="3538800" y="1774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27" name="Текст 4"/>
          <p:cNvSpPr>
            <a:spLocks noGrp="1"/>
          </p:cNvSpPr>
          <p:nvPr>
            <p:ph type="body" sz="quarter" idx="21" hasCustomPrompt="1"/>
          </p:nvPr>
        </p:nvSpPr>
        <p:spPr>
          <a:xfrm>
            <a:off x="3538800" y="3756503"/>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8" name="Текст 4"/>
          <p:cNvSpPr>
            <a:spLocks noGrp="1"/>
          </p:cNvSpPr>
          <p:nvPr>
            <p:ph type="body" sz="quarter" idx="22" hasCustomPrompt="1"/>
          </p:nvPr>
        </p:nvSpPr>
        <p:spPr>
          <a:xfrm>
            <a:off x="3538800" y="4222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29" name="Текст 4"/>
          <p:cNvSpPr>
            <a:spLocks noGrp="1"/>
          </p:cNvSpPr>
          <p:nvPr>
            <p:ph type="body" sz="quarter" idx="23" hasCustomPrompt="1"/>
          </p:nvPr>
        </p:nvSpPr>
        <p:spPr>
          <a:xfrm>
            <a:off x="641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0" name="Текст 4"/>
          <p:cNvSpPr>
            <a:spLocks noGrp="1"/>
          </p:cNvSpPr>
          <p:nvPr>
            <p:ph type="body" sz="quarter" idx="24" hasCustomPrompt="1"/>
          </p:nvPr>
        </p:nvSpPr>
        <p:spPr>
          <a:xfrm>
            <a:off x="6418800" y="1774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31" name="Текст 4"/>
          <p:cNvSpPr>
            <a:spLocks noGrp="1"/>
          </p:cNvSpPr>
          <p:nvPr>
            <p:ph type="body" sz="quarter" idx="25" hasCustomPrompt="1"/>
          </p:nvPr>
        </p:nvSpPr>
        <p:spPr>
          <a:xfrm>
            <a:off x="6418800" y="3756503"/>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2" name="Текст 4"/>
          <p:cNvSpPr>
            <a:spLocks noGrp="1"/>
          </p:cNvSpPr>
          <p:nvPr>
            <p:ph type="body" sz="quarter" idx="26" hasCustomPrompt="1"/>
          </p:nvPr>
        </p:nvSpPr>
        <p:spPr>
          <a:xfrm>
            <a:off x="6418800" y="4222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33" name="Текст 4"/>
          <p:cNvSpPr>
            <a:spLocks noGrp="1"/>
          </p:cNvSpPr>
          <p:nvPr>
            <p:ph type="body" sz="quarter" idx="27" hasCustomPrompt="1"/>
          </p:nvPr>
        </p:nvSpPr>
        <p:spPr>
          <a:xfrm>
            <a:off x="929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4" name="Текст 4"/>
          <p:cNvSpPr>
            <a:spLocks noGrp="1"/>
          </p:cNvSpPr>
          <p:nvPr>
            <p:ph type="body" sz="quarter" idx="28" hasCustomPrompt="1"/>
          </p:nvPr>
        </p:nvSpPr>
        <p:spPr>
          <a:xfrm>
            <a:off x="9298800" y="1774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35" name="Текст 4"/>
          <p:cNvSpPr>
            <a:spLocks noGrp="1"/>
          </p:cNvSpPr>
          <p:nvPr>
            <p:ph type="body" sz="quarter" idx="29" hasCustomPrompt="1"/>
          </p:nvPr>
        </p:nvSpPr>
        <p:spPr>
          <a:xfrm>
            <a:off x="9298800" y="3756503"/>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6" name="Текст 4"/>
          <p:cNvSpPr>
            <a:spLocks noGrp="1"/>
          </p:cNvSpPr>
          <p:nvPr>
            <p:ph type="body" sz="quarter" idx="30" hasCustomPrompt="1"/>
          </p:nvPr>
        </p:nvSpPr>
        <p:spPr>
          <a:xfrm>
            <a:off x="9298800" y="4222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Tree>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w_eightstrokecards_2">
    <p:spTree>
      <p:nvGrpSpPr>
        <p:cNvPr id="1" name=""/>
        <p:cNvGrpSpPr/>
        <p:nvPr/>
      </p:nvGrpSpPr>
      <p:grpSpPr>
        <a:xfrm>
          <a:off x="0" y="0"/>
          <a:ext cx="0" cy="0"/>
          <a:chOff x="0" y="0"/>
          <a:chExt cx="0" cy="0"/>
        </a:xfrm>
      </p:grpSpPr>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2" name="Скругленный прямоугольник 1"/>
          <p:cNvSpPr/>
          <p:nvPr userDrawn="1"/>
        </p:nvSpPr>
        <p:spPr>
          <a:xfrm>
            <a:off x="442913" y="1089025"/>
            <a:ext cx="2664000" cy="2232000"/>
          </a:xfrm>
          <a:prstGeom prst="roundRect">
            <a:avLst>
              <a:gd name="adj" fmla="val 8982"/>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4" name="Скругленный прямоугольник 3"/>
          <p:cNvSpPr/>
          <p:nvPr userDrawn="1"/>
        </p:nvSpPr>
        <p:spPr>
          <a:xfrm>
            <a:off x="3324050" y="1089025"/>
            <a:ext cx="2664000" cy="2232000"/>
          </a:xfrm>
          <a:prstGeom prst="roundRect">
            <a:avLst>
              <a:gd name="adj" fmla="val 8982"/>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5" name="Скругленный прямоугольник 4"/>
          <p:cNvSpPr/>
          <p:nvPr userDrawn="1"/>
        </p:nvSpPr>
        <p:spPr>
          <a:xfrm>
            <a:off x="6202682" y="1089025"/>
            <a:ext cx="2664000" cy="2232000"/>
          </a:xfrm>
          <a:prstGeom prst="roundRect">
            <a:avLst>
              <a:gd name="adj" fmla="val 8982"/>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0" name="Скругленный прямоугольник 9"/>
          <p:cNvSpPr/>
          <p:nvPr userDrawn="1"/>
        </p:nvSpPr>
        <p:spPr>
          <a:xfrm>
            <a:off x="9085088" y="1089025"/>
            <a:ext cx="2664000" cy="2232000"/>
          </a:xfrm>
          <a:prstGeom prst="roundRect">
            <a:avLst>
              <a:gd name="adj" fmla="val 8982"/>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2" name="Скругленный прямоугольник 11"/>
          <p:cNvSpPr/>
          <p:nvPr userDrawn="1"/>
        </p:nvSpPr>
        <p:spPr>
          <a:xfrm>
            <a:off x="442913" y="3538800"/>
            <a:ext cx="2664000" cy="2232000"/>
          </a:xfrm>
          <a:prstGeom prst="roundRect">
            <a:avLst>
              <a:gd name="adj" fmla="val 8982"/>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4" name="Скругленный прямоугольник 13"/>
          <p:cNvSpPr/>
          <p:nvPr userDrawn="1"/>
        </p:nvSpPr>
        <p:spPr>
          <a:xfrm>
            <a:off x="3324050" y="3538800"/>
            <a:ext cx="2664000" cy="2232000"/>
          </a:xfrm>
          <a:prstGeom prst="roundRect">
            <a:avLst>
              <a:gd name="adj" fmla="val 8982"/>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5" name="Скругленный прямоугольник 14"/>
          <p:cNvSpPr/>
          <p:nvPr userDrawn="1"/>
        </p:nvSpPr>
        <p:spPr>
          <a:xfrm>
            <a:off x="6202682" y="3538800"/>
            <a:ext cx="2664000" cy="2232000"/>
          </a:xfrm>
          <a:prstGeom prst="roundRect">
            <a:avLst>
              <a:gd name="adj" fmla="val 8982"/>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16" name="Скругленный прямоугольник 15"/>
          <p:cNvSpPr/>
          <p:nvPr userDrawn="1"/>
        </p:nvSpPr>
        <p:spPr>
          <a:xfrm>
            <a:off x="9085088" y="3538800"/>
            <a:ext cx="2664000" cy="2232000"/>
          </a:xfrm>
          <a:prstGeom prst="roundRect">
            <a:avLst>
              <a:gd name="adj" fmla="val 8982"/>
            </a:avLst>
          </a:prstGeom>
          <a:noFill/>
          <a:ln w="12700" cap="flat">
            <a:solidFill>
              <a:srgbClr val="007D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3" name="Текст 4"/>
          <p:cNvSpPr>
            <a:spLocks noGrp="1"/>
          </p:cNvSpPr>
          <p:nvPr>
            <p:ph type="body" sz="quarter" idx="10" hasCustomPrompt="1"/>
          </p:nvPr>
        </p:nvSpPr>
        <p:spPr>
          <a:xfrm>
            <a:off x="658800" y="1306800"/>
            <a:ext cx="2232000" cy="252000"/>
          </a:xfrm>
          <a:prstGeom prst="rect">
            <a:avLst/>
          </a:prstGeom>
        </p:spPr>
        <p:txBody>
          <a:bodyPr lIns="0" tIns="0" rIns="0" bIns="0"/>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6" name="Текст 4"/>
          <p:cNvSpPr>
            <a:spLocks noGrp="1"/>
          </p:cNvSpPr>
          <p:nvPr>
            <p:ph type="body" sz="quarter" idx="12" hasCustomPrompt="1"/>
          </p:nvPr>
        </p:nvSpPr>
        <p:spPr>
          <a:xfrm>
            <a:off x="658800" y="1774800"/>
            <a:ext cx="2232000" cy="1332000"/>
          </a:xfrm>
          <a:prstGeom prst="rect">
            <a:avLst/>
          </a:prstGeom>
        </p:spPr>
        <p:txBody>
          <a:bodyPr lIns="0" tIns="0" rIns="0" bIns="0"/>
          <a:lstStyle>
            <a:lvl1pPr marL="0" indent="0">
              <a:spcBef>
                <a:spcPts val="700"/>
              </a:spcBef>
              <a:buNone/>
              <a:defRPr sz="1600">
                <a:solidFill>
                  <a:schemeClr val="accent6"/>
                </a:solidFill>
              </a:defRPr>
            </a:lvl1pPr>
          </a:lstStyle>
          <a:p>
            <a:pPr lvl="0"/>
            <a:r>
              <a:rPr lang="ru-RU" dirty="0"/>
              <a:t>Текст</a:t>
            </a:r>
          </a:p>
        </p:txBody>
      </p:sp>
      <p:sp>
        <p:nvSpPr>
          <p:cNvPr id="7" name="Текст 4"/>
          <p:cNvSpPr>
            <a:spLocks noGrp="1"/>
          </p:cNvSpPr>
          <p:nvPr>
            <p:ph type="body" sz="quarter" idx="17" hasCustomPrompt="1"/>
          </p:nvPr>
        </p:nvSpPr>
        <p:spPr>
          <a:xfrm>
            <a:off x="658800" y="3756503"/>
            <a:ext cx="2232000" cy="252000"/>
          </a:xfrm>
          <a:prstGeom prst="rect">
            <a:avLst/>
          </a:prstGeom>
        </p:spPr>
        <p:txBody>
          <a:bodyPr lIns="0" tIns="0" rIns="0" bIns="0"/>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1" name="Текст 4"/>
          <p:cNvSpPr>
            <a:spLocks noGrp="1"/>
          </p:cNvSpPr>
          <p:nvPr>
            <p:ph type="body" sz="quarter" idx="18" hasCustomPrompt="1"/>
          </p:nvPr>
        </p:nvSpPr>
        <p:spPr>
          <a:xfrm>
            <a:off x="658800" y="4222800"/>
            <a:ext cx="2232000" cy="1332000"/>
          </a:xfrm>
          <a:prstGeom prst="rect">
            <a:avLst/>
          </a:prstGeom>
        </p:spPr>
        <p:txBody>
          <a:bodyPr lIns="0" tIns="0" rIns="0" bIns="0"/>
          <a:lstStyle>
            <a:lvl1pPr marL="0" indent="0">
              <a:spcBef>
                <a:spcPts val="700"/>
              </a:spcBef>
              <a:buNone/>
              <a:defRPr sz="1600">
                <a:solidFill>
                  <a:schemeClr val="accent6"/>
                </a:solidFill>
              </a:defRPr>
            </a:lvl1pPr>
          </a:lstStyle>
          <a:p>
            <a:pPr lvl="0"/>
            <a:r>
              <a:rPr lang="ru-RU" dirty="0"/>
              <a:t>Текст</a:t>
            </a:r>
          </a:p>
        </p:txBody>
      </p:sp>
      <p:sp>
        <p:nvSpPr>
          <p:cNvPr id="25" name="Текст 4"/>
          <p:cNvSpPr>
            <a:spLocks noGrp="1"/>
          </p:cNvSpPr>
          <p:nvPr>
            <p:ph type="body" sz="quarter" idx="19" hasCustomPrompt="1"/>
          </p:nvPr>
        </p:nvSpPr>
        <p:spPr>
          <a:xfrm>
            <a:off x="3538800" y="1306800"/>
            <a:ext cx="2232000" cy="252000"/>
          </a:xfrm>
          <a:prstGeom prst="rect">
            <a:avLst/>
          </a:prstGeom>
        </p:spPr>
        <p:txBody>
          <a:bodyPr lIns="0" tIns="0" rIns="0" bIns="0"/>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6" name="Текст 4"/>
          <p:cNvSpPr>
            <a:spLocks noGrp="1"/>
          </p:cNvSpPr>
          <p:nvPr>
            <p:ph type="body" sz="quarter" idx="20" hasCustomPrompt="1"/>
          </p:nvPr>
        </p:nvSpPr>
        <p:spPr>
          <a:xfrm>
            <a:off x="3538800" y="1774800"/>
            <a:ext cx="2232000" cy="1332000"/>
          </a:xfrm>
          <a:prstGeom prst="rect">
            <a:avLst/>
          </a:prstGeom>
        </p:spPr>
        <p:txBody>
          <a:bodyPr lIns="0" tIns="0" rIns="0" bIns="0"/>
          <a:lstStyle>
            <a:lvl1pPr marL="0" indent="0">
              <a:spcBef>
                <a:spcPts val="700"/>
              </a:spcBef>
              <a:buNone/>
              <a:defRPr sz="1600">
                <a:solidFill>
                  <a:schemeClr val="accent6"/>
                </a:solidFill>
              </a:defRPr>
            </a:lvl1pPr>
          </a:lstStyle>
          <a:p>
            <a:pPr lvl="0"/>
            <a:r>
              <a:rPr lang="ru-RU" dirty="0"/>
              <a:t>Текст</a:t>
            </a:r>
          </a:p>
        </p:txBody>
      </p:sp>
      <p:sp>
        <p:nvSpPr>
          <p:cNvPr id="27" name="Текст 4"/>
          <p:cNvSpPr>
            <a:spLocks noGrp="1"/>
          </p:cNvSpPr>
          <p:nvPr>
            <p:ph type="body" sz="quarter" idx="21" hasCustomPrompt="1"/>
          </p:nvPr>
        </p:nvSpPr>
        <p:spPr>
          <a:xfrm>
            <a:off x="3538800" y="3756503"/>
            <a:ext cx="2232000" cy="252000"/>
          </a:xfrm>
          <a:prstGeom prst="rect">
            <a:avLst/>
          </a:prstGeom>
        </p:spPr>
        <p:txBody>
          <a:bodyPr lIns="0" tIns="0" rIns="0" bIns="0"/>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8" name="Текст 4"/>
          <p:cNvSpPr>
            <a:spLocks noGrp="1"/>
          </p:cNvSpPr>
          <p:nvPr>
            <p:ph type="body" sz="quarter" idx="22" hasCustomPrompt="1"/>
          </p:nvPr>
        </p:nvSpPr>
        <p:spPr>
          <a:xfrm>
            <a:off x="3538800" y="4222800"/>
            <a:ext cx="2232000" cy="1332000"/>
          </a:xfrm>
          <a:prstGeom prst="rect">
            <a:avLst/>
          </a:prstGeom>
        </p:spPr>
        <p:txBody>
          <a:bodyPr lIns="0" tIns="0" rIns="0" bIns="0"/>
          <a:lstStyle>
            <a:lvl1pPr marL="0" indent="0">
              <a:spcBef>
                <a:spcPts val="700"/>
              </a:spcBef>
              <a:buNone/>
              <a:defRPr sz="1600">
                <a:solidFill>
                  <a:schemeClr val="accent6"/>
                </a:solidFill>
              </a:defRPr>
            </a:lvl1pPr>
          </a:lstStyle>
          <a:p>
            <a:pPr lvl="0"/>
            <a:r>
              <a:rPr lang="ru-RU" dirty="0"/>
              <a:t>Текст</a:t>
            </a:r>
          </a:p>
        </p:txBody>
      </p:sp>
      <p:sp>
        <p:nvSpPr>
          <p:cNvPr id="29" name="Текст 4"/>
          <p:cNvSpPr>
            <a:spLocks noGrp="1"/>
          </p:cNvSpPr>
          <p:nvPr>
            <p:ph type="body" sz="quarter" idx="23" hasCustomPrompt="1"/>
          </p:nvPr>
        </p:nvSpPr>
        <p:spPr>
          <a:xfrm>
            <a:off x="6418800" y="1306800"/>
            <a:ext cx="2232000" cy="252000"/>
          </a:xfrm>
          <a:prstGeom prst="rect">
            <a:avLst/>
          </a:prstGeom>
        </p:spPr>
        <p:txBody>
          <a:bodyPr lIns="0" tIns="0" rIns="0" bIns="0"/>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0" name="Текст 4"/>
          <p:cNvSpPr>
            <a:spLocks noGrp="1"/>
          </p:cNvSpPr>
          <p:nvPr>
            <p:ph type="body" sz="quarter" idx="24" hasCustomPrompt="1"/>
          </p:nvPr>
        </p:nvSpPr>
        <p:spPr>
          <a:xfrm>
            <a:off x="6418800" y="1774800"/>
            <a:ext cx="2232000" cy="1332000"/>
          </a:xfrm>
          <a:prstGeom prst="rect">
            <a:avLst/>
          </a:prstGeom>
        </p:spPr>
        <p:txBody>
          <a:bodyPr lIns="0" tIns="0" rIns="0" bIns="0"/>
          <a:lstStyle>
            <a:lvl1pPr marL="0" indent="0">
              <a:spcBef>
                <a:spcPts val="700"/>
              </a:spcBef>
              <a:buNone/>
              <a:defRPr sz="1600">
                <a:solidFill>
                  <a:schemeClr val="accent6"/>
                </a:solidFill>
              </a:defRPr>
            </a:lvl1pPr>
          </a:lstStyle>
          <a:p>
            <a:pPr lvl="0"/>
            <a:r>
              <a:rPr lang="ru-RU" dirty="0"/>
              <a:t>Текст</a:t>
            </a:r>
          </a:p>
        </p:txBody>
      </p:sp>
      <p:sp>
        <p:nvSpPr>
          <p:cNvPr id="31" name="Текст 4"/>
          <p:cNvSpPr>
            <a:spLocks noGrp="1"/>
          </p:cNvSpPr>
          <p:nvPr>
            <p:ph type="body" sz="quarter" idx="25" hasCustomPrompt="1"/>
          </p:nvPr>
        </p:nvSpPr>
        <p:spPr>
          <a:xfrm>
            <a:off x="6418800" y="3756503"/>
            <a:ext cx="2232000" cy="252000"/>
          </a:xfrm>
          <a:prstGeom prst="rect">
            <a:avLst/>
          </a:prstGeom>
        </p:spPr>
        <p:txBody>
          <a:bodyPr lIns="0" tIns="0" rIns="0" bIns="0"/>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2" name="Текст 4"/>
          <p:cNvSpPr>
            <a:spLocks noGrp="1"/>
          </p:cNvSpPr>
          <p:nvPr>
            <p:ph type="body" sz="quarter" idx="26" hasCustomPrompt="1"/>
          </p:nvPr>
        </p:nvSpPr>
        <p:spPr>
          <a:xfrm>
            <a:off x="6418800" y="4222800"/>
            <a:ext cx="2232000" cy="1332000"/>
          </a:xfrm>
          <a:prstGeom prst="rect">
            <a:avLst/>
          </a:prstGeom>
        </p:spPr>
        <p:txBody>
          <a:bodyPr lIns="0" tIns="0" rIns="0" bIns="0"/>
          <a:lstStyle>
            <a:lvl1pPr marL="0" indent="0">
              <a:spcBef>
                <a:spcPts val="700"/>
              </a:spcBef>
              <a:buNone/>
              <a:defRPr sz="1600">
                <a:solidFill>
                  <a:schemeClr val="accent6"/>
                </a:solidFill>
              </a:defRPr>
            </a:lvl1pPr>
          </a:lstStyle>
          <a:p>
            <a:pPr lvl="0"/>
            <a:r>
              <a:rPr lang="ru-RU" dirty="0"/>
              <a:t>Текст</a:t>
            </a:r>
          </a:p>
        </p:txBody>
      </p:sp>
      <p:sp>
        <p:nvSpPr>
          <p:cNvPr id="33" name="Текст 4"/>
          <p:cNvSpPr>
            <a:spLocks noGrp="1"/>
          </p:cNvSpPr>
          <p:nvPr>
            <p:ph type="body" sz="quarter" idx="27" hasCustomPrompt="1"/>
          </p:nvPr>
        </p:nvSpPr>
        <p:spPr>
          <a:xfrm>
            <a:off x="9298800" y="1306800"/>
            <a:ext cx="2232000" cy="252000"/>
          </a:xfrm>
          <a:prstGeom prst="rect">
            <a:avLst/>
          </a:prstGeom>
        </p:spPr>
        <p:txBody>
          <a:bodyPr lIns="0" tIns="0" rIns="0" bIns="0"/>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4" name="Текст 4"/>
          <p:cNvSpPr>
            <a:spLocks noGrp="1"/>
          </p:cNvSpPr>
          <p:nvPr>
            <p:ph type="body" sz="quarter" idx="28" hasCustomPrompt="1"/>
          </p:nvPr>
        </p:nvSpPr>
        <p:spPr>
          <a:xfrm>
            <a:off x="9298800" y="1774800"/>
            <a:ext cx="2232000" cy="1332000"/>
          </a:xfrm>
          <a:prstGeom prst="rect">
            <a:avLst/>
          </a:prstGeom>
        </p:spPr>
        <p:txBody>
          <a:bodyPr lIns="0" tIns="0" rIns="0" bIns="0"/>
          <a:lstStyle>
            <a:lvl1pPr marL="0" indent="0">
              <a:spcBef>
                <a:spcPts val="700"/>
              </a:spcBef>
              <a:buNone/>
              <a:defRPr sz="1600">
                <a:solidFill>
                  <a:schemeClr val="accent6"/>
                </a:solidFill>
              </a:defRPr>
            </a:lvl1pPr>
          </a:lstStyle>
          <a:p>
            <a:pPr lvl="0"/>
            <a:r>
              <a:rPr lang="ru-RU" dirty="0"/>
              <a:t>Текст</a:t>
            </a:r>
          </a:p>
        </p:txBody>
      </p:sp>
      <p:sp>
        <p:nvSpPr>
          <p:cNvPr id="35" name="Текст 4"/>
          <p:cNvSpPr>
            <a:spLocks noGrp="1"/>
          </p:cNvSpPr>
          <p:nvPr>
            <p:ph type="body" sz="quarter" idx="29" hasCustomPrompt="1"/>
          </p:nvPr>
        </p:nvSpPr>
        <p:spPr>
          <a:xfrm>
            <a:off x="9298800" y="3756503"/>
            <a:ext cx="2232000" cy="252000"/>
          </a:xfrm>
          <a:prstGeom prst="rect">
            <a:avLst/>
          </a:prstGeom>
        </p:spPr>
        <p:txBody>
          <a:bodyPr lIns="0" tIns="0" rIns="0" bIns="0"/>
          <a:lstStyle>
            <a:lvl1pPr marL="0" indent="0">
              <a:buNone/>
              <a:defRPr sz="2000" b="0" i="0">
                <a:solidFill>
                  <a:srgbClr val="007D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6" name="Текст 4"/>
          <p:cNvSpPr>
            <a:spLocks noGrp="1"/>
          </p:cNvSpPr>
          <p:nvPr>
            <p:ph type="body" sz="quarter" idx="30" hasCustomPrompt="1"/>
          </p:nvPr>
        </p:nvSpPr>
        <p:spPr>
          <a:xfrm>
            <a:off x="9298800" y="4222800"/>
            <a:ext cx="2232000" cy="1332000"/>
          </a:xfrm>
          <a:prstGeom prst="rect">
            <a:avLst/>
          </a:prstGeom>
        </p:spPr>
        <p:txBody>
          <a:bodyPr lIns="0" tIns="0" rIns="0" bIns="0"/>
          <a:lstStyle>
            <a:lvl1pPr marL="0" indent="0">
              <a:spcBef>
                <a:spcPts val="700"/>
              </a:spcBef>
              <a:buNone/>
              <a:defRPr sz="1600">
                <a:solidFill>
                  <a:schemeClr val="accent6"/>
                </a:solidFill>
              </a:defRPr>
            </a:lvl1pPr>
          </a:lstStyle>
          <a:p>
            <a:pPr lvl="0"/>
            <a:r>
              <a:rPr lang="ru-RU" dirty="0"/>
              <a:t>Текст</a:t>
            </a:r>
          </a:p>
        </p:txBody>
      </p:sp>
    </p:spTree>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_empty">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Tree>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_twotext">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2" name="Текст 3"/>
          <p:cNvSpPr>
            <a:spLocks noGrp="1"/>
          </p:cNvSpPr>
          <p:nvPr>
            <p:ph type="body" sz="quarter" idx="12" hasCustomPrompt="1"/>
          </p:nvPr>
        </p:nvSpPr>
        <p:spPr>
          <a:xfrm>
            <a:off x="442913" y="1089025"/>
            <a:ext cx="5545137" cy="4679950"/>
          </a:xfrm>
          <a:prstGeom prst="rect">
            <a:avLst/>
          </a:prstGeom>
        </p:spPr>
        <p:txBody>
          <a:bodyPr lIns="0" tIns="0" rIns="0" bIns="0"/>
          <a:lstStyle>
            <a:lvl1pPr marL="0" indent="0">
              <a:spcBef>
                <a:spcPts val="1200"/>
              </a:spcBef>
              <a:buNone/>
              <a:defRPr sz="2000">
                <a:solidFill>
                  <a:srgbClr val="FFFFFF"/>
                </a:solidFill>
              </a:defRPr>
            </a:lvl1pPr>
            <a:lvl2pPr marL="317500" indent="0">
              <a:buNone/>
              <a:defRPr sz="2000"/>
            </a:lvl2pPr>
            <a:lvl3pPr marL="635000" indent="0">
              <a:buNone/>
              <a:defRPr sz="2000"/>
            </a:lvl3pPr>
            <a:lvl4pPr marL="952500" indent="0">
              <a:buNone/>
              <a:defRPr sz="2000"/>
            </a:lvl4pPr>
            <a:lvl5pPr marL="1270000" indent="0">
              <a:buNone/>
              <a:defRPr sz="2000"/>
            </a:lvl5pPr>
          </a:lstStyle>
          <a:p>
            <a:pPr lvl="0"/>
            <a:r>
              <a:rPr lang="ru-RU" dirty="0"/>
              <a:t>Текст слайда</a:t>
            </a:r>
          </a:p>
        </p:txBody>
      </p:sp>
      <p:sp>
        <p:nvSpPr>
          <p:cNvPr id="3" name="Текст 3"/>
          <p:cNvSpPr>
            <a:spLocks noGrp="1"/>
          </p:cNvSpPr>
          <p:nvPr>
            <p:ph type="body" sz="quarter" idx="13" hasCustomPrompt="1"/>
          </p:nvPr>
        </p:nvSpPr>
        <p:spPr>
          <a:xfrm>
            <a:off x="6203952" y="1089025"/>
            <a:ext cx="5545137" cy="4679950"/>
          </a:xfrm>
          <a:prstGeom prst="rect">
            <a:avLst/>
          </a:prstGeom>
        </p:spPr>
        <p:txBody>
          <a:bodyPr lIns="0" tIns="0" rIns="0" bIns="0"/>
          <a:lstStyle>
            <a:lvl1pPr marL="0" indent="0">
              <a:spcBef>
                <a:spcPts val="1200"/>
              </a:spcBef>
              <a:buNone/>
              <a:defRPr sz="2000">
                <a:solidFill>
                  <a:srgbClr val="FFFFFF"/>
                </a:solidFill>
              </a:defRPr>
            </a:lvl1pPr>
            <a:lvl2pPr marL="317500" indent="0">
              <a:buNone/>
              <a:defRPr sz="2000"/>
            </a:lvl2pPr>
            <a:lvl3pPr marL="635000" indent="0">
              <a:buNone/>
              <a:defRPr sz="2000"/>
            </a:lvl3pPr>
            <a:lvl4pPr marL="952500" indent="0">
              <a:buNone/>
              <a:defRPr sz="2000"/>
            </a:lvl4pPr>
            <a:lvl5pPr marL="1270000" indent="0">
              <a:buNone/>
              <a:defRPr sz="2000"/>
            </a:lvl5pPr>
          </a:lstStyle>
          <a:p>
            <a:pPr lvl="0"/>
            <a:r>
              <a:rPr lang="ru-RU" dirty="0"/>
              <a:t>Текст слайда</a:t>
            </a:r>
          </a:p>
        </p:txBody>
      </p:sp>
    </p:spTree>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_accent_text">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7" name="Текст 3"/>
          <p:cNvSpPr>
            <a:spLocks noGrp="1"/>
          </p:cNvSpPr>
          <p:nvPr>
            <p:ph type="body" sz="quarter" idx="12" hasCustomPrompt="1"/>
          </p:nvPr>
        </p:nvSpPr>
        <p:spPr>
          <a:xfrm>
            <a:off x="442913" y="1089025"/>
            <a:ext cx="11302400" cy="4679950"/>
          </a:xfrm>
          <a:prstGeom prst="rect">
            <a:avLst/>
          </a:prstGeom>
        </p:spPr>
        <p:txBody>
          <a:bodyPr lIns="0" tIns="0" rIns="0" bIns="0"/>
          <a:lstStyle>
            <a:lvl1pPr marL="0" indent="0">
              <a:lnSpc>
                <a:spcPct val="90000"/>
              </a:lnSpc>
              <a:spcBef>
                <a:spcPts val="0"/>
              </a:spcBef>
              <a:buNone/>
              <a:defRPr sz="5000" b="0" i="0">
                <a:solidFill>
                  <a:srgbClr val="FFFFFF"/>
                </a:solidFill>
                <a:latin typeface="CoFo Sans Medium" panose="020B0603030202060203" pitchFamily="34" charset="0"/>
                <a:ea typeface="CoFo Sans Medium" panose="020B0603030202060203" pitchFamily="34" charset="0"/>
              </a:defRPr>
            </a:lvl1pPr>
            <a:lvl2pPr marL="317500" indent="0">
              <a:buNone/>
              <a:defRPr sz="2000"/>
            </a:lvl2pPr>
            <a:lvl3pPr marL="635000" indent="0">
              <a:buNone/>
              <a:defRPr sz="2000"/>
            </a:lvl3pPr>
            <a:lvl4pPr marL="952500" indent="0">
              <a:buNone/>
              <a:defRPr sz="2000"/>
            </a:lvl4pPr>
            <a:lvl5pPr marL="1270000" indent="0">
              <a:buNone/>
              <a:defRPr sz="2000"/>
            </a:lvl5pPr>
          </a:lstStyle>
          <a:p>
            <a:pPr lvl="0"/>
            <a:r>
              <a:rPr lang="ru-RU" dirty="0"/>
              <a:t>Текст слайда</a:t>
            </a:r>
          </a:p>
        </p:txBody>
      </p:sp>
    </p:spTree>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_text+photo_1">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8" name="Текст 3"/>
          <p:cNvSpPr>
            <a:spLocks noGrp="1"/>
          </p:cNvSpPr>
          <p:nvPr>
            <p:ph type="body" sz="quarter" idx="12" hasCustomPrompt="1"/>
          </p:nvPr>
        </p:nvSpPr>
        <p:spPr>
          <a:xfrm>
            <a:off x="442913" y="1089025"/>
            <a:ext cx="7453312" cy="4679950"/>
          </a:xfrm>
          <a:prstGeom prst="rect">
            <a:avLst/>
          </a:prstGeom>
        </p:spPr>
        <p:txBody>
          <a:bodyPr lIns="0" tIns="0" rIns="0" bIns="0"/>
          <a:lstStyle>
            <a:lvl1pPr marL="0" indent="0">
              <a:spcBef>
                <a:spcPts val="1200"/>
              </a:spcBef>
              <a:buNone/>
              <a:defRPr sz="2000">
                <a:solidFill>
                  <a:srgbClr val="FFFFFF"/>
                </a:solidFill>
              </a:defRPr>
            </a:lvl1pPr>
            <a:lvl2pPr marL="317500" indent="0">
              <a:buNone/>
              <a:defRPr sz="2000"/>
            </a:lvl2pPr>
            <a:lvl3pPr marL="635000" indent="0">
              <a:buNone/>
              <a:defRPr sz="2000"/>
            </a:lvl3pPr>
            <a:lvl4pPr marL="952500" indent="0">
              <a:buNone/>
              <a:defRPr sz="2000"/>
            </a:lvl4pPr>
            <a:lvl5pPr marL="1270000" indent="0">
              <a:buNone/>
              <a:defRPr sz="2000"/>
            </a:lvl5pPr>
          </a:lstStyle>
          <a:p>
            <a:pPr lvl="0"/>
            <a:r>
              <a:rPr lang="ru-RU" dirty="0"/>
              <a:t>Текст слайда</a:t>
            </a:r>
          </a:p>
        </p:txBody>
      </p:sp>
      <p:sp>
        <p:nvSpPr>
          <p:cNvPr id="2" name="Рисунок 2"/>
          <p:cNvSpPr>
            <a:spLocks noGrp="1"/>
          </p:cNvSpPr>
          <p:nvPr>
            <p:ph type="pic" sz="quarter" idx="16" hasCustomPrompt="1"/>
          </p:nvPr>
        </p:nvSpPr>
        <p:spPr>
          <a:xfrm>
            <a:off x="8112125" y="1089024"/>
            <a:ext cx="3636964" cy="4679949"/>
          </a:xfrm>
          <a:prstGeom prst="roundRect">
            <a:avLst>
              <a:gd name="adj" fmla="val 5739"/>
            </a:avLst>
          </a:prstGeom>
        </p:spPr>
        <p:txBody>
          <a:bodyPr/>
          <a:lstStyle>
            <a:lvl1pPr marL="0" indent="0">
              <a:buNone/>
              <a:defRPr sz="2000">
                <a:solidFill>
                  <a:srgbClr val="FFFFFF"/>
                </a:solidFill>
              </a:defRPr>
            </a:lvl1pPr>
          </a:lstStyle>
          <a:p>
            <a:r>
              <a:rPr lang="ru-RU" dirty="0"/>
              <a:t>Нажмите на иконку </a:t>
            </a:r>
            <a:br>
              <a:rPr lang="ru-RU" dirty="0"/>
            </a:br>
            <a:r>
              <a:rPr lang="ru-RU" dirty="0"/>
              <a:t>и вставьте картинку</a:t>
            </a:r>
          </a:p>
        </p:txBody>
      </p:sp>
    </p:spTree>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_text+photo_2">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7" name="Рисунок 2"/>
          <p:cNvSpPr>
            <a:spLocks noGrp="1"/>
          </p:cNvSpPr>
          <p:nvPr>
            <p:ph type="pic" sz="quarter" idx="11" hasCustomPrompt="1"/>
          </p:nvPr>
        </p:nvSpPr>
        <p:spPr>
          <a:xfrm>
            <a:off x="6203952" y="1089025"/>
            <a:ext cx="5545137" cy="4679950"/>
          </a:xfrm>
          <a:prstGeom prst="roundRect">
            <a:avLst>
              <a:gd name="adj" fmla="val 4508"/>
            </a:avLst>
          </a:prstGeom>
        </p:spPr>
        <p:txBody>
          <a:bodyPr/>
          <a:lstStyle>
            <a:lvl1pPr marL="0" indent="0">
              <a:buNone/>
              <a:defRPr sz="2000">
                <a:solidFill>
                  <a:srgbClr val="FFFFFF"/>
                </a:solidFill>
              </a:defRPr>
            </a:lvl1pPr>
          </a:lstStyle>
          <a:p>
            <a:r>
              <a:rPr lang="ru-RU" dirty="0"/>
              <a:t>Нажмите на иконку и вставьте картинку</a:t>
            </a:r>
          </a:p>
        </p:txBody>
      </p:sp>
      <p:sp>
        <p:nvSpPr>
          <p:cNvPr id="8" name="Текст 3"/>
          <p:cNvSpPr>
            <a:spLocks noGrp="1"/>
          </p:cNvSpPr>
          <p:nvPr>
            <p:ph type="body" sz="quarter" idx="12" hasCustomPrompt="1"/>
          </p:nvPr>
        </p:nvSpPr>
        <p:spPr>
          <a:xfrm>
            <a:off x="442913" y="1089025"/>
            <a:ext cx="5545137" cy="4679950"/>
          </a:xfrm>
          <a:prstGeom prst="rect">
            <a:avLst/>
          </a:prstGeom>
        </p:spPr>
        <p:txBody>
          <a:bodyPr lIns="0" tIns="0" rIns="0" bIns="0"/>
          <a:lstStyle>
            <a:lvl1pPr marL="0" indent="0">
              <a:spcBef>
                <a:spcPts val="1200"/>
              </a:spcBef>
              <a:buNone/>
              <a:defRPr sz="2000">
                <a:solidFill>
                  <a:srgbClr val="FFFFFF"/>
                </a:solidFill>
              </a:defRPr>
            </a:lvl1pPr>
            <a:lvl2pPr marL="317500" indent="0">
              <a:buNone/>
              <a:defRPr sz="2000"/>
            </a:lvl2pPr>
            <a:lvl3pPr marL="635000" indent="0">
              <a:buNone/>
              <a:defRPr sz="2000"/>
            </a:lvl3pPr>
            <a:lvl4pPr marL="952500" indent="0">
              <a:buNone/>
              <a:defRPr sz="2000"/>
            </a:lvl4pPr>
            <a:lvl5pPr marL="1270000" indent="0">
              <a:buNone/>
              <a:defRPr sz="2000"/>
            </a:lvl5pPr>
          </a:lstStyle>
          <a:p>
            <a:pPr lvl="0"/>
            <a:r>
              <a:rPr lang="ru-RU" dirty="0"/>
              <a:t>Текст слайда</a:t>
            </a:r>
          </a:p>
        </p:txBody>
      </p:sp>
    </p:spTree>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_text+photo_3">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7" name="Рисунок 2"/>
          <p:cNvSpPr>
            <a:spLocks noGrp="1"/>
          </p:cNvSpPr>
          <p:nvPr>
            <p:ph type="pic" sz="quarter" idx="11" hasCustomPrompt="1"/>
          </p:nvPr>
        </p:nvSpPr>
        <p:spPr>
          <a:xfrm>
            <a:off x="4295776" y="1089025"/>
            <a:ext cx="7453314" cy="4679950"/>
          </a:xfrm>
          <a:prstGeom prst="roundRect">
            <a:avLst>
              <a:gd name="adj" fmla="val 4508"/>
            </a:avLst>
          </a:prstGeom>
        </p:spPr>
        <p:txBody>
          <a:bodyPr/>
          <a:lstStyle>
            <a:lvl1pPr marL="0" indent="0">
              <a:buNone/>
              <a:defRPr sz="2000">
                <a:solidFill>
                  <a:srgbClr val="FFFFFF"/>
                </a:solidFill>
              </a:defRPr>
            </a:lvl1pPr>
          </a:lstStyle>
          <a:p>
            <a:r>
              <a:rPr lang="ru-RU" dirty="0"/>
              <a:t>Нажмите на иконку и вставьте картинку</a:t>
            </a:r>
          </a:p>
        </p:txBody>
      </p:sp>
      <p:sp>
        <p:nvSpPr>
          <p:cNvPr id="8" name="Текст 3"/>
          <p:cNvSpPr>
            <a:spLocks noGrp="1"/>
          </p:cNvSpPr>
          <p:nvPr>
            <p:ph type="body" sz="quarter" idx="12" hasCustomPrompt="1"/>
          </p:nvPr>
        </p:nvSpPr>
        <p:spPr>
          <a:xfrm>
            <a:off x="442914" y="1089025"/>
            <a:ext cx="3636962" cy="4679950"/>
          </a:xfrm>
          <a:prstGeom prst="rect">
            <a:avLst/>
          </a:prstGeom>
        </p:spPr>
        <p:txBody>
          <a:bodyPr lIns="0" tIns="0" rIns="0" bIns="0"/>
          <a:lstStyle>
            <a:lvl1pPr marL="0" indent="0">
              <a:spcBef>
                <a:spcPts val="1200"/>
              </a:spcBef>
              <a:buNone/>
              <a:defRPr sz="2000">
                <a:solidFill>
                  <a:srgbClr val="FFFFFF"/>
                </a:solidFill>
              </a:defRPr>
            </a:lvl1pPr>
            <a:lvl2pPr marL="317500" indent="0">
              <a:buNone/>
              <a:defRPr sz="2000"/>
            </a:lvl2pPr>
            <a:lvl3pPr marL="635000" indent="0">
              <a:buNone/>
              <a:defRPr sz="2000"/>
            </a:lvl3pPr>
            <a:lvl4pPr marL="952500" indent="0">
              <a:buNone/>
              <a:defRPr sz="2000"/>
            </a:lvl4pPr>
            <a:lvl5pPr marL="1270000" indent="0">
              <a:buNone/>
              <a:defRPr sz="2000"/>
            </a:lvl5pPr>
          </a:lstStyle>
          <a:p>
            <a:pPr lvl="0"/>
            <a:r>
              <a:rPr lang="ru-RU" dirty="0"/>
              <a:t>Текст слайда</a:t>
            </a:r>
          </a:p>
        </p:txBody>
      </p:sp>
    </p:spTree>
  </p:cSld>
  <p:clrMapOvr>
    <a:masterClrMapping/>
  </p:clrMapOvr>
  <p:transition spd="med"/>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_photo">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2" name="Рисунок 2"/>
          <p:cNvSpPr>
            <a:spLocks noGrp="1"/>
          </p:cNvSpPr>
          <p:nvPr>
            <p:ph type="pic" sz="quarter" idx="10" hasCustomPrompt="1"/>
          </p:nvPr>
        </p:nvSpPr>
        <p:spPr>
          <a:xfrm>
            <a:off x="442913" y="1089025"/>
            <a:ext cx="11302400" cy="4680000"/>
          </a:xfrm>
          <a:prstGeom prst="roundRect">
            <a:avLst>
              <a:gd name="adj" fmla="val 4508"/>
            </a:avLst>
          </a:prstGeom>
        </p:spPr>
        <p:txBody>
          <a:bodyPr/>
          <a:lstStyle>
            <a:lvl1pPr marL="0" indent="0">
              <a:buNone/>
              <a:defRPr sz="2000">
                <a:solidFill>
                  <a:srgbClr val="FFFFFF"/>
                </a:solidFill>
              </a:defRPr>
            </a:lvl1pPr>
          </a:lstStyle>
          <a:p>
            <a:r>
              <a:rPr lang="ru-RU" dirty="0"/>
              <a:t>Нажмите на иконку и вставьте картинку</a:t>
            </a:r>
          </a:p>
        </p:txBody>
      </p:sp>
    </p:spTree>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_photo+photo">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2" name="Рисунок 2"/>
          <p:cNvSpPr>
            <a:spLocks noGrp="1"/>
          </p:cNvSpPr>
          <p:nvPr>
            <p:ph type="pic" sz="quarter" idx="10" hasCustomPrompt="1"/>
          </p:nvPr>
        </p:nvSpPr>
        <p:spPr>
          <a:xfrm>
            <a:off x="442913" y="1089025"/>
            <a:ext cx="5545137" cy="4679950"/>
          </a:xfrm>
          <a:prstGeom prst="roundRect">
            <a:avLst>
              <a:gd name="adj" fmla="val 4508"/>
            </a:avLst>
          </a:prstGeom>
        </p:spPr>
        <p:txBody>
          <a:bodyPr/>
          <a:lstStyle>
            <a:lvl1pPr marL="0" indent="0">
              <a:buNone/>
              <a:defRPr sz="2000">
                <a:solidFill>
                  <a:srgbClr val="FFFFFF"/>
                </a:solidFill>
              </a:defRPr>
            </a:lvl1pPr>
          </a:lstStyle>
          <a:p>
            <a:r>
              <a:rPr lang="ru-RU" dirty="0"/>
              <a:t>Нажмите на иконку и вставьте картинку</a:t>
            </a:r>
          </a:p>
        </p:txBody>
      </p:sp>
      <p:sp>
        <p:nvSpPr>
          <p:cNvPr id="3" name="Рисунок 2"/>
          <p:cNvSpPr>
            <a:spLocks noGrp="1"/>
          </p:cNvSpPr>
          <p:nvPr>
            <p:ph type="pic" sz="quarter" idx="11" hasCustomPrompt="1"/>
          </p:nvPr>
        </p:nvSpPr>
        <p:spPr>
          <a:xfrm>
            <a:off x="6203952" y="1089025"/>
            <a:ext cx="5545137" cy="4679950"/>
          </a:xfrm>
          <a:prstGeom prst="roundRect">
            <a:avLst>
              <a:gd name="adj" fmla="val 4508"/>
            </a:avLst>
          </a:prstGeom>
        </p:spPr>
        <p:txBody>
          <a:bodyPr/>
          <a:lstStyle>
            <a:lvl1pPr marL="0" indent="0">
              <a:buNone/>
              <a:defRPr sz="2000">
                <a:solidFill>
                  <a:srgbClr val="FFFFFF"/>
                </a:solidFill>
              </a:defRPr>
            </a:lvl1pPr>
          </a:lstStyle>
          <a:p>
            <a:r>
              <a:rPr lang="ru-RU" dirty="0"/>
              <a:t>Нажмите на иконку и вставьте картинку</a:t>
            </a: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_twotext">
    <p:spTree>
      <p:nvGrpSpPr>
        <p:cNvPr id="1" name=""/>
        <p:cNvGrpSpPr/>
        <p:nvPr/>
      </p:nvGrpSpPr>
      <p:grpSpPr>
        <a:xfrm>
          <a:off x="0" y="0"/>
          <a:ext cx="0" cy="0"/>
          <a:chOff x="0" y="0"/>
          <a:chExt cx="0" cy="0"/>
        </a:xfrm>
      </p:grpSpPr>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19" name="Текст 3"/>
          <p:cNvSpPr>
            <a:spLocks noGrp="1"/>
          </p:cNvSpPr>
          <p:nvPr>
            <p:ph type="body" sz="quarter" idx="12" hasCustomPrompt="1"/>
          </p:nvPr>
        </p:nvSpPr>
        <p:spPr>
          <a:xfrm>
            <a:off x="442913" y="1089025"/>
            <a:ext cx="5545137" cy="4679950"/>
          </a:xfrm>
          <a:prstGeom prst="rect">
            <a:avLst/>
          </a:prstGeom>
        </p:spPr>
        <p:txBody>
          <a:bodyPr lIns="0" tIns="0" rIns="0" bIns="0"/>
          <a:lstStyle>
            <a:lvl1pPr marL="0" indent="0">
              <a:spcBef>
                <a:spcPts val="1200"/>
              </a:spcBef>
              <a:buNone/>
              <a:defRPr sz="2000"/>
            </a:lvl1pPr>
            <a:lvl2pPr marL="317500" indent="0">
              <a:buNone/>
              <a:defRPr sz="2000"/>
            </a:lvl2pPr>
            <a:lvl3pPr marL="635000" indent="0">
              <a:buNone/>
              <a:defRPr sz="2000"/>
            </a:lvl3pPr>
            <a:lvl4pPr marL="952500" indent="0">
              <a:buNone/>
              <a:defRPr sz="2000"/>
            </a:lvl4pPr>
            <a:lvl5pPr marL="1270000" indent="0">
              <a:buNone/>
              <a:defRPr sz="2000"/>
            </a:lvl5pPr>
          </a:lstStyle>
          <a:p>
            <a:pPr lvl="0"/>
            <a:r>
              <a:rPr lang="ru-RU" dirty="0"/>
              <a:t>Текст слайда</a:t>
            </a:r>
          </a:p>
        </p:txBody>
      </p:sp>
      <p:sp>
        <p:nvSpPr>
          <p:cNvPr id="20" name="Текст 3"/>
          <p:cNvSpPr>
            <a:spLocks noGrp="1"/>
          </p:cNvSpPr>
          <p:nvPr>
            <p:ph type="body" sz="quarter" idx="13" hasCustomPrompt="1"/>
          </p:nvPr>
        </p:nvSpPr>
        <p:spPr>
          <a:xfrm>
            <a:off x="6203952" y="1089025"/>
            <a:ext cx="5545137" cy="4679950"/>
          </a:xfrm>
          <a:prstGeom prst="rect">
            <a:avLst/>
          </a:prstGeom>
        </p:spPr>
        <p:txBody>
          <a:bodyPr lIns="0" tIns="0" rIns="0" bIns="0"/>
          <a:lstStyle>
            <a:lvl1pPr marL="0" indent="0">
              <a:spcBef>
                <a:spcPts val="1200"/>
              </a:spcBef>
              <a:buNone/>
              <a:defRPr sz="2000"/>
            </a:lvl1pPr>
            <a:lvl2pPr marL="317500" indent="0">
              <a:buNone/>
              <a:defRPr sz="2000"/>
            </a:lvl2pPr>
            <a:lvl3pPr marL="635000" indent="0">
              <a:buNone/>
              <a:defRPr sz="2000"/>
            </a:lvl3pPr>
            <a:lvl4pPr marL="952500" indent="0">
              <a:buNone/>
              <a:defRPr sz="2000"/>
            </a:lvl4pPr>
            <a:lvl5pPr marL="1270000" indent="0">
              <a:buNone/>
              <a:defRPr sz="2000"/>
            </a:lvl5pPr>
          </a:lstStyle>
          <a:p>
            <a:pPr lvl="0"/>
            <a:r>
              <a:rPr lang="ru-RU" dirty="0"/>
              <a:t>Текст слайда</a:t>
            </a:r>
          </a:p>
        </p:txBody>
      </p:sp>
    </p:spTree>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_twofillcards_1">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7" name="Скругленный прямоугольник 6"/>
          <p:cNvSpPr/>
          <p:nvPr userDrawn="1"/>
        </p:nvSpPr>
        <p:spPr>
          <a:xfrm>
            <a:off x="442912" y="1089025"/>
            <a:ext cx="5545137" cy="4679950"/>
          </a:xfrm>
          <a:prstGeom prst="roundRect">
            <a:avLst>
              <a:gd name="adj" fmla="val 4304"/>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8" name="Скругленный прямоугольник 7"/>
          <p:cNvSpPr/>
          <p:nvPr userDrawn="1"/>
        </p:nvSpPr>
        <p:spPr>
          <a:xfrm>
            <a:off x="6203953" y="1089025"/>
            <a:ext cx="5545137" cy="4679950"/>
          </a:xfrm>
          <a:prstGeom prst="roundRect">
            <a:avLst>
              <a:gd name="adj" fmla="val 4304"/>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9" name="Текст 4"/>
          <p:cNvSpPr>
            <a:spLocks noGrp="1"/>
          </p:cNvSpPr>
          <p:nvPr>
            <p:ph type="body" sz="quarter" idx="10" hasCustomPrompt="1"/>
          </p:nvPr>
        </p:nvSpPr>
        <p:spPr>
          <a:xfrm>
            <a:off x="658800" y="1306800"/>
            <a:ext cx="5112000" cy="42444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0" name="Текст 4"/>
          <p:cNvSpPr>
            <a:spLocks noGrp="1"/>
          </p:cNvSpPr>
          <p:nvPr>
            <p:ph type="body" sz="quarter" idx="11" hasCustomPrompt="1"/>
          </p:nvPr>
        </p:nvSpPr>
        <p:spPr>
          <a:xfrm>
            <a:off x="6420521" y="1306800"/>
            <a:ext cx="5112000" cy="42444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Tree>
  </p:cSld>
  <p:clrMapOvr>
    <a:masterClrMapping/>
  </p:clrMapOvr>
  <p:transition spd="med"/>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_twostrokecards_1">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7" name="Скругленный прямоугольник 6"/>
          <p:cNvSpPr/>
          <p:nvPr userDrawn="1"/>
        </p:nvSpPr>
        <p:spPr>
          <a:xfrm>
            <a:off x="442912" y="1089025"/>
            <a:ext cx="5545137" cy="4679950"/>
          </a:xfrm>
          <a:prstGeom prst="roundRect">
            <a:avLst>
              <a:gd name="adj" fmla="val 4304"/>
            </a:avLst>
          </a:prstGeom>
          <a:noFill/>
          <a:ln w="12700" cap="flat">
            <a:solidFill>
              <a:srgbClr val="FFFF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8" name="Скругленный прямоугольник 7"/>
          <p:cNvSpPr/>
          <p:nvPr userDrawn="1"/>
        </p:nvSpPr>
        <p:spPr>
          <a:xfrm>
            <a:off x="6203953" y="1089025"/>
            <a:ext cx="5545137" cy="4679950"/>
          </a:xfrm>
          <a:prstGeom prst="roundRect">
            <a:avLst>
              <a:gd name="adj" fmla="val 4304"/>
            </a:avLst>
          </a:prstGeom>
          <a:noFill/>
          <a:ln w="12700" cap="flat">
            <a:solidFill>
              <a:srgbClr val="FFFF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9" name="Текст 4"/>
          <p:cNvSpPr>
            <a:spLocks noGrp="1"/>
          </p:cNvSpPr>
          <p:nvPr>
            <p:ph type="body" sz="quarter" idx="10" hasCustomPrompt="1"/>
          </p:nvPr>
        </p:nvSpPr>
        <p:spPr>
          <a:xfrm>
            <a:off x="658800" y="1306800"/>
            <a:ext cx="5112000" cy="42444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0" name="Текст 4"/>
          <p:cNvSpPr>
            <a:spLocks noGrp="1"/>
          </p:cNvSpPr>
          <p:nvPr>
            <p:ph type="body" sz="quarter" idx="11" hasCustomPrompt="1"/>
          </p:nvPr>
        </p:nvSpPr>
        <p:spPr>
          <a:xfrm>
            <a:off x="6420521" y="1306800"/>
            <a:ext cx="5112000" cy="42444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Tree>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_twofillcards_2">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2" name="Скругленный прямоугольник 1"/>
          <p:cNvSpPr/>
          <p:nvPr userDrawn="1"/>
        </p:nvSpPr>
        <p:spPr>
          <a:xfrm>
            <a:off x="442912" y="1089025"/>
            <a:ext cx="5545137" cy="4679950"/>
          </a:xfrm>
          <a:prstGeom prst="roundRect">
            <a:avLst>
              <a:gd name="adj" fmla="val 4304"/>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3" name="Скругленный прямоугольник 2"/>
          <p:cNvSpPr/>
          <p:nvPr userDrawn="1"/>
        </p:nvSpPr>
        <p:spPr>
          <a:xfrm>
            <a:off x="6203953" y="1089025"/>
            <a:ext cx="5545137" cy="4679950"/>
          </a:xfrm>
          <a:prstGeom prst="roundRect">
            <a:avLst>
              <a:gd name="adj" fmla="val 4304"/>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1" name="Текст 4"/>
          <p:cNvSpPr>
            <a:spLocks noGrp="1"/>
          </p:cNvSpPr>
          <p:nvPr>
            <p:ph type="body" sz="quarter" idx="10" hasCustomPrompt="1"/>
          </p:nvPr>
        </p:nvSpPr>
        <p:spPr>
          <a:xfrm>
            <a:off x="658800" y="1306800"/>
            <a:ext cx="511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2" name="Текст 4"/>
          <p:cNvSpPr>
            <a:spLocks noGrp="1"/>
          </p:cNvSpPr>
          <p:nvPr>
            <p:ph type="body" sz="quarter" idx="12" hasCustomPrompt="1"/>
          </p:nvPr>
        </p:nvSpPr>
        <p:spPr>
          <a:xfrm>
            <a:off x="658800" y="1774800"/>
            <a:ext cx="5112000" cy="37764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13" name="Текст 4"/>
          <p:cNvSpPr>
            <a:spLocks noGrp="1"/>
          </p:cNvSpPr>
          <p:nvPr>
            <p:ph type="body" sz="quarter" idx="13" hasCustomPrompt="1"/>
          </p:nvPr>
        </p:nvSpPr>
        <p:spPr>
          <a:xfrm>
            <a:off x="6419850" y="1306800"/>
            <a:ext cx="511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4" name="Текст 4"/>
          <p:cNvSpPr>
            <a:spLocks noGrp="1"/>
          </p:cNvSpPr>
          <p:nvPr>
            <p:ph type="body" sz="quarter" idx="14" hasCustomPrompt="1"/>
          </p:nvPr>
        </p:nvSpPr>
        <p:spPr>
          <a:xfrm>
            <a:off x="6419850" y="1774800"/>
            <a:ext cx="5112000" cy="37764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Tree>
  </p:cSld>
  <p:clrMapOvr>
    <a:masterClrMapping/>
  </p:clrMapOvr>
  <p:transition spd="med"/>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_twostrokecards_2">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2" name="Скругленный прямоугольник 1"/>
          <p:cNvSpPr/>
          <p:nvPr userDrawn="1"/>
        </p:nvSpPr>
        <p:spPr>
          <a:xfrm>
            <a:off x="442912" y="1089025"/>
            <a:ext cx="5545137" cy="4679950"/>
          </a:xfrm>
          <a:prstGeom prst="roundRect">
            <a:avLst>
              <a:gd name="adj" fmla="val 4304"/>
            </a:avLst>
          </a:prstGeom>
          <a:noFill/>
          <a:ln w="12700" cap="flat">
            <a:solidFill>
              <a:srgbClr val="FFFF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3" name="Скругленный прямоугольник 2"/>
          <p:cNvSpPr/>
          <p:nvPr userDrawn="1"/>
        </p:nvSpPr>
        <p:spPr>
          <a:xfrm>
            <a:off x="6203953" y="1089025"/>
            <a:ext cx="5545137" cy="4679950"/>
          </a:xfrm>
          <a:prstGeom prst="roundRect">
            <a:avLst>
              <a:gd name="adj" fmla="val 4304"/>
            </a:avLst>
          </a:prstGeom>
          <a:noFill/>
          <a:ln w="12700" cap="flat">
            <a:solidFill>
              <a:srgbClr val="FFFF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1" name="Текст 4"/>
          <p:cNvSpPr>
            <a:spLocks noGrp="1"/>
          </p:cNvSpPr>
          <p:nvPr>
            <p:ph type="body" sz="quarter" idx="10" hasCustomPrompt="1"/>
          </p:nvPr>
        </p:nvSpPr>
        <p:spPr>
          <a:xfrm>
            <a:off x="658800" y="1306800"/>
            <a:ext cx="511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2" name="Текст 4"/>
          <p:cNvSpPr>
            <a:spLocks noGrp="1"/>
          </p:cNvSpPr>
          <p:nvPr>
            <p:ph type="body" sz="quarter" idx="12" hasCustomPrompt="1"/>
          </p:nvPr>
        </p:nvSpPr>
        <p:spPr>
          <a:xfrm>
            <a:off x="658800" y="1774800"/>
            <a:ext cx="5112000" cy="37764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13" name="Текст 4"/>
          <p:cNvSpPr>
            <a:spLocks noGrp="1"/>
          </p:cNvSpPr>
          <p:nvPr>
            <p:ph type="body" sz="quarter" idx="13" hasCustomPrompt="1"/>
          </p:nvPr>
        </p:nvSpPr>
        <p:spPr>
          <a:xfrm>
            <a:off x="6419850" y="1306800"/>
            <a:ext cx="511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4" name="Текст 4"/>
          <p:cNvSpPr>
            <a:spLocks noGrp="1"/>
          </p:cNvSpPr>
          <p:nvPr>
            <p:ph type="body" sz="quarter" idx="14" hasCustomPrompt="1"/>
          </p:nvPr>
        </p:nvSpPr>
        <p:spPr>
          <a:xfrm>
            <a:off x="6419850" y="1774800"/>
            <a:ext cx="5112000" cy="37764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Tree>
  </p:cSld>
  <p:clrMapOvr>
    <a:masterClrMapping/>
  </p:clrMapOvr>
  <p:transition spd="med"/>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_text+twophotos">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7" name="Рисунок 2"/>
          <p:cNvSpPr>
            <a:spLocks noGrp="1"/>
          </p:cNvSpPr>
          <p:nvPr>
            <p:ph type="pic" sz="quarter" idx="13" hasCustomPrompt="1"/>
          </p:nvPr>
        </p:nvSpPr>
        <p:spPr>
          <a:xfrm>
            <a:off x="6203952" y="3538800"/>
            <a:ext cx="5545137" cy="2232000"/>
          </a:xfrm>
          <a:prstGeom prst="roundRect">
            <a:avLst>
              <a:gd name="adj" fmla="val 9259"/>
            </a:avLst>
          </a:prstGeom>
        </p:spPr>
        <p:txBody>
          <a:bodyPr/>
          <a:lstStyle>
            <a:lvl1pPr marL="0" indent="0">
              <a:buNone/>
              <a:defRPr sz="2000">
                <a:solidFill>
                  <a:srgbClr val="FFFFFF"/>
                </a:solidFill>
              </a:defRPr>
            </a:lvl1pPr>
          </a:lstStyle>
          <a:p>
            <a:r>
              <a:rPr lang="ru-RU" dirty="0"/>
              <a:t>Нажмите на иконку и вставьте картинку</a:t>
            </a:r>
          </a:p>
        </p:txBody>
      </p:sp>
      <p:sp>
        <p:nvSpPr>
          <p:cNvPr id="8" name="Рисунок 2"/>
          <p:cNvSpPr>
            <a:spLocks noGrp="1"/>
          </p:cNvSpPr>
          <p:nvPr>
            <p:ph type="pic" sz="quarter" idx="11" hasCustomPrompt="1"/>
          </p:nvPr>
        </p:nvSpPr>
        <p:spPr>
          <a:xfrm>
            <a:off x="6203952" y="1089025"/>
            <a:ext cx="5545137" cy="2232000"/>
          </a:xfrm>
          <a:prstGeom prst="roundRect">
            <a:avLst>
              <a:gd name="adj" fmla="val 9259"/>
            </a:avLst>
          </a:prstGeom>
        </p:spPr>
        <p:txBody>
          <a:bodyPr/>
          <a:lstStyle>
            <a:lvl1pPr marL="0" indent="0">
              <a:buNone/>
              <a:defRPr sz="2000">
                <a:solidFill>
                  <a:srgbClr val="FFFFFF"/>
                </a:solidFill>
              </a:defRPr>
            </a:lvl1pPr>
          </a:lstStyle>
          <a:p>
            <a:r>
              <a:rPr lang="ru-RU" dirty="0"/>
              <a:t>Нажмите на иконку и вставьте картинку</a:t>
            </a:r>
          </a:p>
        </p:txBody>
      </p:sp>
      <p:sp>
        <p:nvSpPr>
          <p:cNvPr id="9" name="Текст 3"/>
          <p:cNvSpPr>
            <a:spLocks noGrp="1"/>
          </p:cNvSpPr>
          <p:nvPr>
            <p:ph type="body" sz="quarter" idx="12" hasCustomPrompt="1"/>
          </p:nvPr>
        </p:nvSpPr>
        <p:spPr>
          <a:xfrm>
            <a:off x="442913" y="1089025"/>
            <a:ext cx="5545137" cy="4679950"/>
          </a:xfrm>
          <a:prstGeom prst="rect">
            <a:avLst/>
          </a:prstGeom>
        </p:spPr>
        <p:txBody>
          <a:bodyPr lIns="0" tIns="0" rIns="0" bIns="0"/>
          <a:lstStyle>
            <a:lvl1pPr marL="0" indent="0">
              <a:spcBef>
                <a:spcPts val="1200"/>
              </a:spcBef>
              <a:buNone/>
              <a:defRPr sz="2000">
                <a:solidFill>
                  <a:srgbClr val="FFFFFF"/>
                </a:solidFill>
              </a:defRPr>
            </a:lvl1pPr>
            <a:lvl2pPr marL="317500" indent="0">
              <a:buNone/>
              <a:defRPr sz="2000"/>
            </a:lvl2pPr>
            <a:lvl3pPr marL="635000" indent="0">
              <a:buNone/>
              <a:defRPr sz="2000"/>
            </a:lvl3pPr>
            <a:lvl4pPr marL="952500" indent="0">
              <a:buNone/>
              <a:defRPr sz="2000"/>
            </a:lvl4pPr>
            <a:lvl5pPr marL="1270000" indent="0">
              <a:buNone/>
              <a:defRPr sz="2000"/>
            </a:lvl5pPr>
          </a:lstStyle>
          <a:p>
            <a:pPr lvl="0"/>
            <a:r>
              <a:rPr lang="ru-RU" dirty="0"/>
              <a:t>Текст слайда</a:t>
            </a:r>
          </a:p>
        </p:txBody>
      </p:sp>
    </p:spTree>
  </p:cSld>
  <p:clrMapOvr>
    <a:masterClrMapping/>
  </p:clrMapOvr>
  <p:transition spd="med"/>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_fourphotos">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2" name="Рисунок 2"/>
          <p:cNvSpPr>
            <a:spLocks noGrp="1"/>
          </p:cNvSpPr>
          <p:nvPr>
            <p:ph type="pic" sz="quarter" idx="13" hasCustomPrompt="1"/>
          </p:nvPr>
        </p:nvSpPr>
        <p:spPr>
          <a:xfrm>
            <a:off x="6203952" y="3538800"/>
            <a:ext cx="5545137" cy="2232000"/>
          </a:xfrm>
          <a:prstGeom prst="roundRect">
            <a:avLst>
              <a:gd name="adj" fmla="val 9259"/>
            </a:avLst>
          </a:prstGeom>
        </p:spPr>
        <p:txBody>
          <a:bodyPr/>
          <a:lstStyle>
            <a:lvl1pPr marL="0" indent="0">
              <a:buNone/>
              <a:defRPr sz="2000">
                <a:solidFill>
                  <a:srgbClr val="FFFFFF"/>
                </a:solidFill>
              </a:defRPr>
            </a:lvl1pPr>
          </a:lstStyle>
          <a:p>
            <a:r>
              <a:rPr lang="ru-RU" dirty="0"/>
              <a:t>Нажмите на иконку и вставьте картинку</a:t>
            </a:r>
          </a:p>
        </p:txBody>
      </p:sp>
      <p:sp>
        <p:nvSpPr>
          <p:cNvPr id="3" name="Рисунок 2"/>
          <p:cNvSpPr>
            <a:spLocks noGrp="1"/>
          </p:cNvSpPr>
          <p:nvPr>
            <p:ph type="pic" sz="quarter" idx="11" hasCustomPrompt="1"/>
          </p:nvPr>
        </p:nvSpPr>
        <p:spPr>
          <a:xfrm>
            <a:off x="6203952" y="1089025"/>
            <a:ext cx="5545137" cy="2232000"/>
          </a:xfrm>
          <a:prstGeom prst="roundRect">
            <a:avLst>
              <a:gd name="adj" fmla="val 9259"/>
            </a:avLst>
          </a:prstGeom>
        </p:spPr>
        <p:txBody>
          <a:bodyPr/>
          <a:lstStyle>
            <a:lvl1pPr marL="0" indent="0">
              <a:buNone/>
              <a:defRPr sz="2000">
                <a:solidFill>
                  <a:srgbClr val="FFFFFF"/>
                </a:solidFill>
              </a:defRPr>
            </a:lvl1pPr>
          </a:lstStyle>
          <a:p>
            <a:r>
              <a:rPr lang="ru-RU" dirty="0"/>
              <a:t>Нажмите на иконку и вставьте картинку</a:t>
            </a:r>
          </a:p>
        </p:txBody>
      </p:sp>
      <p:sp>
        <p:nvSpPr>
          <p:cNvPr id="10" name="Рисунок 2"/>
          <p:cNvSpPr>
            <a:spLocks noGrp="1"/>
          </p:cNvSpPr>
          <p:nvPr>
            <p:ph type="pic" sz="quarter" idx="14" hasCustomPrompt="1"/>
          </p:nvPr>
        </p:nvSpPr>
        <p:spPr>
          <a:xfrm>
            <a:off x="442800" y="3538800"/>
            <a:ext cx="5545137" cy="2232000"/>
          </a:xfrm>
          <a:prstGeom prst="roundRect">
            <a:avLst>
              <a:gd name="adj" fmla="val 9259"/>
            </a:avLst>
          </a:prstGeom>
        </p:spPr>
        <p:txBody>
          <a:bodyPr/>
          <a:lstStyle>
            <a:lvl1pPr marL="0" indent="0">
              <a:buNone/>
              <a:defRPr sz="2000">
                <a:solidFill>
                  <a:srgbClr val="FFFFFF"/>
                </a:solidFill>
              </a:defRPr>
            </a:lvl1pPr>
          </a:lstStyle>
          <a:p>
            <a:r>
              <a:rPr lang="ru-RU" dirty="0"/>
              <a:t>Нажмите на иконку и вставьте картинку</a:t>
            </a:r>
          </a:p>
        </p:txBody>
      </p:sp>
      <p:sp>
        <p:nvSpPr>
          <p:cNvPr id="11" name="Рисунок 2"/>
          <p:cNvSpPr>
            <a:spLocks noGrp="1"/>
          </p:cNvSpPr>
          <p:nvPr>
            <p:ph type="pic" sz="quarter" idx="15" hasCustomPrompt="1"/>
          </p:nvPr>
        </p:nvSpPr>
        <p:spPr>
          <a:xfrm>
            <a:off x="442800" y="1089025"/>
            <a:ext cx="5545137" cy="2232000"/>
          </a:xfrm>
          <a:prstGeom prst="roundRect">
            <a:avLst>
              <a:gd name="adj" fmla="val 9259"/>
            </a:avLst>
          </a:prstGeom>
        </p:spPr>
        <p:txBody>
          <a:bodyPr/>
          <a:lstStyle>
            <a:lvl1pPr marL="0" indent="0">
              <a:buNone/>
              <a:defRPr sz="2000">
                <a:solidFill>
                  <a:srgbClr val="FFFFFF"/>
                </a:solidFill>
              </a:defRPr>
            </a:lvl1pPr>
          </a:lstStyle>
          <a:p>
            <a:r>
              <a:rPr lang="ru-RU" dirty="0"/>
              <a:t>Нажмите на иконку и вставьте картинку</a:t>
            </a:r>
          </a:p>
        </p:txBody>
      </p:sp>
    </p:spTree>
  </p:cSld>
  <p:clrMapOvr>
    <a:masterClrMapping/>
  </p:clrMapOvr>
  <p:transition spd="med"/>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_fourfillcards_1">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7" name="Скругленный прямоугольник 6"/>
          <p:cNvSpPr/>
          <p:nvPr userDrawn="1"/>
        </p:nvSpPr>
        <p:spPr>
          <a:xfrm>
            <a:off x="442912" y="1089025"/>
            <a:ext cx="5544000" cy="2232000"/>
          </a:xfrm>
          <a:prstGeom prst="roundRect">
            <a:avLst>
              <a:gd name="adj" fmla="val 9283"/>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8" name="Скругленный прямоугольник 7"/>
          <p:cNvSpPr/>
          <p:nvPr userDrawn="1"/>
        </p:nvSpPr>
        <p:spPr>
          <a:xfrm>
            <a:off x="6201314" y="1089025"/>
            <a:ext cx="5544000" cy="2232000"/>
          </a:xfrm>
          <a:prstGeom prst="roundRect">
            <a:avLst>
              <a:gd name="adj" fmla="val 9283"/>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9" name="Скругленный прямоугольник 8"/>
          <p:cNvSpPr/>
          <p:nvPr userDrawn="1"/>
        </p:nvSpPr>
        <p:spPr>
          <a:xfrm>
            <a:off x="442912" y="3538800"/>
            <a:ext cx="5544000" cy="2232000"/>
          </a:xfrm>
          <a:prstGeom prst="roundRect">
            <a:avLst>
              <a:gd name="adj" fmla="val 9283"/>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2" name="Скругленный прямоугольник 11"/>
          <p:cNvSpPr/>
          <p:nvPr userDrawn="1"/>
        </p:nvSpPr>
        <p:spPr>
          <a:xfrm>
            <a:off x="6201314" y="3538800"/>
            <a:ext cx="5544000" cy="2232000"/>
          </a:xfrm>
          <a:prstGeom prst="roundRect">
            <a:avLst>
              <a:gd name="adj" fmla="val 9283"/>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3" name="Текст 4"/>
          <p:cNvSpPr>
            <a:spLocks noGrp="1"/>
          </p:cNvSpPr>
          <p:nvPr>
            <p:ph type="body" sz="quarter" idx="10" hasCustomPrompt="1"/>
          </p:nvPr>
        </p:nvSpPr>
        <p:spPr>
          <a:xfrm>
            <a:off x="658800" y="1306800"/>
            <a:ext cx="511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4" name="Текст 4"/>
          <p:cNvSpPr>
            <a:spLocks noGrp="1"/>
          </p:cNvSpPr>
          <p:nvPr>
            <p:ph type="body" sz="quarter" idx="11" hasCustomPrompt="1"/>
          </p:nvPr>
        </p:nvSpPr>
        <p:spPr>
          <a:xfrm>
            <a:off x="6420521" y="1306800"/>
            <a:ext cx="511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5" name="Текст 4"/>
          <p:cNvSpPr>
            <a:spLocks noGrp="1"/>
          </p:cNvSpPr>
          <p:nvPr>
            <p:ph type="body" sz="quarter" idx="12" hasCustomPrompt="1"/>
          </p:nvPr>
        </p:nvSpPr>
        <p:spPr>
          <a:xfrm>
            <a:off x="658800" y="3754800"/>
            <a:ext cx="511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6" name="Текст 4"/>
          <p:cNvSpPr>
            <a:spLocks noGrp="1"/>
          </p:cNvSpPr>
          <p:nvPr>
            <p:ph type="body" sz="quarter" idx="13" hasCustomPrompt="1"/>
          </p:nvPr>
        </p:nvSpPr>
        <p:spPr>
          <a:xfrm>
            <a:off x="6420521" y="3754800"/>
            <a:ext cx="511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Tree>
  </p:cSld>
  <p:clrMapOvr>
    <a:masterClrMapping/>
  </p:clrMapOvr>
  <p:transition spd="med"/>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_fourstrokecards_1">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7" name="Скругленный прямоугольник 6"/>
          <p:cNvSpPr/>
          <p:nvPr userDrawn="1"/>
        </p:nvSpPr>
        <p:spPr>
          <a:xfrm>
            <a:off x="442912" y="1089025"/>
            <a:ext cx="5544000" cy="2232000"/>
          </a:xfrm>
          <a:prstGeom prst="roundRect">
            <a:avLst>
              <a:gd name="adj" fmla="val 9283"/>
            </a:avLst>
          </a:prstGeom>
          <a:noFill/>
          <a:ln w="12700" cap="flat">
            <a:solidFill>
              <a:srgbClr val="FFFF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8" name="Скругленный прямоугольник 7"/>
          <p:cNvSpPr/>
          <p:nvPr userDrawn="1"/>
        </p:nvSpPr>
        <p:spPr>
          <a:xfrm>
            <a:off x="6201314" y="1089025"/>
            <a:ext cx="5544000" cy="2232000"/>
          </a:xfrm>
          <a:prstGeom prst="roundRect">
            <a:avLst>
              <a:gd name="adj" fmla="val 9283"/>
            </a:avLst>
          </a:prstGeom>
          <a:noFill/>
          <a:ln w="12700" cap="flat">
            <a:solidFill>
              <a:srgbClr val="FFFF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9" name="Скругленный прямоугольник 8"/>
          <p:cNvSpPr/>
          <p:nvPr userDrawn="1"/>
        </p:nvSpPr>
        <p:spPr>
          <a:xfrm>
            <a:off x="442912" y="3538800"/>
            <a:ext cx="5544000" cy="2232000"/>
          </a:xfrm>
          <a:prstGeom prst="roundRect">
            <a:avLst>
              <a:gd name="adj" fmla="val 9283"/>
            </a:avLst>
          </a:prstGeom>
          <a:noFill/>
          <a:ln w="12700" cap="flat">
            <a:solidFill>
              <a:srgbClr val="FFFF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2" name="Скругленный прямоугольник 11"/>
          <p:cNvSpPr/>
          <p:nvPr userDrawn="1"/>
        </p:nvSpPr>
        <p:spPr>
          <a:xfrm>
            <a:off x="6201314" y="3538800"/>
            <a:ext cx="5544000" cy="2232000"/>
          </a:xfrm>
          <a:prstGeom prst="roundRect">
            <a:avLst>
              <a:gd name="adj" fmla="val 9283"/>
            </a:avLst>
          </a:prstGeom>
          <a:noFill/>
          <a:ln w="12700" cap="flat">
            <a:solidFill>
              <a:srgbClr val="FFFF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3" name="Текст 4"/>
          <p:cNvSpPr>
            <a:spLocks noGrp="1"/>
          </p:cNvSpPr>
          <p:nvPr>
            <p:ph type="body" sz="quarter" idx="10" hasCustomPrompt="1"/>
          </p:nvPr>
        </p:nvSpPr>
        <p:spPr>
          <a:xfrm>
            <a:off x="658800" y="1306800"/>
            <a:ext cx="511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4" name="Текст 4"/>
          <p:cNvSpPr>
            <a:spLocks noGrp="1"/>
          </p:cNvSpPr>
          <p:nvPr>
            <p:ph type="body" sz="quarter" idx="11" hasCustomPrompt="1"/>
          </p:nvPr>
        </p:nvSpPr>
        <p:spPr>
          <a:xfrm>
            <a:off x="6420521" y="1306800"/>
            <a:ext cx="511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5" name="Текст 4"/>
          <p:cNvSpPr>
            <a:spLocks noGrp="1"/>
          </p:cNvSpPr>
          <p:nvPr>
            <p:ph type="body" sz="quarter" idx="12" hasCustomPrompt="1"/>
          </p:nvPr>
        </p:nvSpPr>
        <p:spPr>
          <a:xfrm>
            <a:off x="658800" y="3754800"/>
            <a:ext cx="511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6" name="Текст 4"/>
          <p:cNvSpPr>
            <a:spLocks noGrp="1"/>
          </p:cNvSpPr>
          <p:nvPr>
            <p:ph type="body" sz="quarter" idx="13" hasCustomPrompt="1"/>
          </p:nvPr>
        </p:nvSpPr>
        <p:spPr>
          <a:xfrm>
            <a:off x="6420521" y="3754800"/>
            <a:ext cx="511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Tree>
  </p:cSld>
  <p:clrMapOvr>
    <a:masterClrMapping/>
  </p:clrMapOvr>
  <p:transition spd="med"/>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_fourfillcards_2">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2" name="Скругленный прямоугольник 1"/>
          <p:cNvSpPr/>
          <p:nvPr userDrawn="1"/>
        </p:nvSpPr>
        <p:spPr>
          <a:xfrm>
            <a:off x="442912" y="1089025"/>
            <a:ext cx="5544000" cy="2232000"/>
          </a:xfrm>
          <a:prstGeom prst="roundRect">
            <a:avLst>
              <a:gd name="adj" fmla="val 9283"/>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3" name="Скругленный прямоугольник 2"/>
          <p:cNvSpPr/>
          <p:nvPr userDrawn="1"/>
        </p:nvSpPr>
        <p:spPr>
          <a:xfrm>
            <a:off x="6201314" y="1090238"/>
            <a:ext cx="5544000" cy="2232000"/>
          </a:xfrm>
          <a:prstGeom prst="roundRect">
            <a:avLst>
              <a:gd name="adj" fmla="val 9283"/>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0" name="Скругленный прямоугольник 9"/>
          <p:cNvSpPr/>
          <p:nvPr userDrawn="1"/>
        </p:nvSpPr>
        <p:spPr>
          <a:xfrm>
            <a:off x="442912" y="3538800"/>
            <a:ext cx="5544000" cy="2232000"/>
          </a:xfrm>
          <a:prstGeom prst="roundRect">
            <a:avLst>
              <a:gd name="adj" fmla="val 9283"/>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1" name="Скругленный прямоугольник 10"/>
          <p:cNvSpPr/>
          <p:nvPr userDrawn="1"/>
        </p:nvSpPr>
        <p:spPr>
          <a:xfrm>
            <a:off x="6201314" y="3538800"/>
            <a:ext cx="5544000" cy="2232000"/>
          </a:xfrm>
          <a:prstGeom prst="roundRect">
            <a:avLst>
              <a:gd name="adj" fmla="val 9283"/>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7" name="Текст 4"/>
          <p:cNvSpPr>
            <a:spLocks noGrp="1"/>
          </p:cNvSpPr>
          <p:nvPr>
            <p:ph type="body" sz="quarter" idx="10" hasCustomPrompt="1"/>
          </p:nvPr>
        </p:nvSpPr>
        <p:spPr>
          <a:xfrm>
            <a:off x="658800" y="1306800"/>
            <a:ext cx="511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8" name="Текст 4"/>
          <p:cNvSpPr>
            <a:spLocks noGrp="1"/>
          </p:cNvSpPr>
          <p:nvPr>
            <p:ph type="body" sz="quarter" idx="12" hasCustomPrompt="1"/>
          </p:nvPr>
        </p:nvSpPr>
        <p:spPr>
          <a:xfrm>
            <a:off x="658800" y="1774800"/>
            <a:ext cx="511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19" name="Текст 4"/>
          <p:cNvSpPr>
            <a:spLocks noGrp="1"/>
          </p:cNvSpPr>
          <p:nvPr>
            <p:ph type="body" sz="quarter" idx="13" hasCustomPrompt="1"/>
          </p:nvPr>
        </p:nvSpPr>
        <p:spPr>
          <a:xfrm>
            <a:off x="6419850" y="1306800"/>
            <a:ext cx="511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0" name="Текст 4"/>
          <p:cNvSpPr>
            <a:spLocks noGrp="1"/>
          </p:cNvSpPr>
          <p:nvPr>
            <p:ph type="body" sz="quarter" idx="14" hasCustomPrompt="1"/>
          </p:nvPr>
        </p:nvSpPr>
        <p:spPr>
          <a:xfrm>
            <a:off x="6419850" y="1774800"/>
            <a:ext cx="511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21" name="Текст 4"/>
          <p:cNvSpPr>
            <a:spLocks noGrp="1"/>
          </p:cNvSpPr>
          <p:nvPr>
            <p:ph type="body" sz="quarter" idx="15" hasCustomPrompt="1"/>
          </p:nvPr>
        </p:nvSpPr>
        <p:spPr>
          <a:xfrm>
            <a:off x="658800" y="3753538"/>
            <a:ext cx="511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2" name="Текст 4"/>
          <p:cNvSpPr>
            <a:spLocks noGrp="1"/>
          </p:cNvSpPr>
          <p:nvPr>
            <p:ph type="body" sz="quarter" idx="16" hasCustomPrompt="1"/>
          </p:nvPr>
        </p:nvSpPr>
        <p:spPr>
          <a:xfrm>
            <a:off x="658800" y="4221538"/>
            <a:ext cx="511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23" name="Текст 4"/>
          <p:cNvSpPr>
            <a:spLocks noGrp="1"/>
          </p:cNvSpPr>
          <p:nvPr>
            <p:ph type="body" sz="quarter" idx="17" hasCustomPrompt="1"/>
          </p:nvPr>
        </p:nvSpPr>
        <p:spPr>
          <a:xfrm>
            <a:off x="6419850" y="3753538"/>
            <a:ext cx="511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4" name="Текст 4"/>
          <p:cNvSpPr>
            <a:spLocks noGrp="1"/>
          </p:cNvSpPr>
          <p:nvPr>
            <p:ph type="body" sz="quarter" idx="18" hasCustomPrompt="1"/>
          </p:nvPr>
        </p:nvSpPr>
        <p:spPr>
          <a:xfrm>
            <a:off x="6419850" y="4221538"/>
            <a:ext cx="511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Tree>
  </p:cSld>
  <p:clrMapOvr>
    <a:masterClrMapping/>
  </p:clrMapOvr>
  <p:transition spd="med"/>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_fourstrokecards_2">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2" name="Скругленный прямоугольник 1"/>
          <p:cNvSpPr/>
          <p:nvPr userDrawn="1"/>
        </p:nvSpPr>
        <p:spPr>
          <a:xfrm>
            <a:off x="442912" y="1089025"/>
            <a:ext cx="5544000" cy="2232000"/>
          </a:xfrm>
          <a:prstGeom prst="roundRect">
            <a:avLst>
              <a:gd name="adj" fmla="val 9283"/>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3" name="Скругленный прямоугольник 2"/>
          <p:cNvSpPr/>
          <p:nvPr userDrawn="1"/>
        </p:nvSpPr>
        <p:spPr>
          <a:xfrm>
            <a:off x="6201314" y="1090238"/>
            <a:ext cx="5544000" cy="2232000"/>
          </a:xfrm>
          <a:prstGeom prst="roundRect">
            <a:avLst>
              <a:gd name="adj" fmla="val 9283"/>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0" name="Скругленный прямоугольник 9"/>
          <p:cNvSpPr/>
          <p:nvPr userDrawn="1"/>
        </p:nvSpPr>
        <p:spPr>
          <a:xfrm>
            <a:off x="442912" y="3538800"/>
            <a:ext cx="5544000" cy="2232000"/>
          </a:xfrm>
          <a:prstGeom prst="roundRect">
            <a:avLst>
              <a:gd name="adj" fmla="val 9283"/>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1" name="Скругленный прямоугольник 10"/>
          <p:cNvSpPr/>
          <p:nvPr userDrawn="1"/>
        </p:nvSpPr>
        <p:spPr>
          <a:xfrm>
            <a:off x="6201314" y="3538800"/>
            <a:ext cx="5544000" cy="2232000"/>
          </a:xfrm>
          <a:prstGeom prst="roundRect">
            <a:avLst>
              <a:gd name="adj" fmla="val 9283"/>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7" name="Текст 4"/>
          <p:cNvSpPr>
            <a:spLocks noGrp="1"/>
          </p:cNvSpPr>
          <p:nvPr>
            <p:ph type="body" sz="quarter" idx="10" hasCustomPrompt="1"/>
          </p:nvPr>
        </p:nvSpPr>
        <p:spPr>
          <a:xfrm>
            <a:off x="658800" y="1306800"/>
            <a:ext cx="511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8" name="Текст 4"/>
          <p:cNvSpPr>
            <a:spLocks noGrp="1"/>
          </p:cNvSpPr>
          <p:nvPr>
            <p:ph type="body" sz="quarter" idx="12" hasCustomPrompt="1"/>
          </p:nvPr>
        </p:nvSpPr>
        <p:spPr>
          <a:xfrm>
            <a:off x="658800" y="1774800"/>
            <a:ext cx="511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19" name="Текст 4"/>
          <p:cNvSpPr>
            <a:spLocks noGrp="1"/>
          </p:cNvSpPr>
          <p:nvPr>
            <p:ph type="body" sz="quarter" idx="13" hasCustomPrompt="1"/>
          </p:nvPr>
        </p:nvSpPr>
        <p:spPr>
          <a:xfrm>
            <a:off x="6419850" y="1306800"/>
            <a:ext cx="511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0" name="Текст 4"/>
          <p:cNvSpPr>
            <a:spLocks noGrp="1"/>
          </p:cNvSpPr>
          <p:nvPr>
            <p:ph type="body" sz="quarter" idx="14" hasCustomPrompt="1"/>
          </p:nvPr>
        </p:nvSpPr>
        <p:spPr>
          <a:xfrm>
            <a:off x="6419850" y="1774800"/>
            <a:ext cx="511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21" name="Текст 4"/>
          <p:cNvSpPr>
            <a:spLocks noGrp="1"/>
          </p:cNvSpPr>
          <p:nvPr>
            <p:ph type="body" sz="quarter" idx="15" hasCustomPrompt="1"/>
          </p:nvPr>
        </p:nvSpPr>
        <p:spPr>
          <a:xfrm>
            <a:off x="658800" y="3753538"/>
            <a:ext cx="511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2" name="Текст 4"/>
          <p:cNvSpPr>
            <a:spLocks noGrp="1"/>
          </p:cNvSpPr>
          <p:nvPr>
            <p:ph type="body" sz="quarter" idx="16" hasCustomPrompt="1"/>
          </p:nvPr>
        </p:nvSpPr>
        <p:spPr>
          <a:xfrm>
            <a:off x="658800" y="4221538"/>
            <a:ext cx="511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23" name="Текст 4"/>
          <p:cNvSpPr>
            <a:spLocks noGrp="1"/>
          </p:cNvSpPr>
          <p:nvPr>
            <p:ph type="body" sz="quarter" idx="17" hasCustomPrompt="1"/>
          </p:nvPr>
        </p:nvSpPr>
        <p:spPr>
          <a:xfrm>
            <a:off x="6419850" y="3753538"/>
            <a:ext cx="511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4" name="Текст 4"/>
          <p:cNvSpPr>
            <a:spLocks noGrp="1"/>
          </p:cNvSpPr>
          <p:nvPr>
            <p:ph type="body" sz="quarter" idx="18" hasCustomPrompt="1"/>
          </p:nvPr>
        </p:nvSpPr>
        <p:spPr>
          <a:xfrm>
            <a:off x="6419850" y="4221538"/>
            <a:ext cx="511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_accent_text">
    <p:spTree>
      <p:nvGrpSpPr>
        <p:cNvPr id="1" name=""/>
        <p:cNvGrpSpPr/>
        <p:nvPr/>
      </p:nvGrpSpPr>
      <p:grpSpPr>
        <a:xfrm>
          <a:off x="0" y="0"/>
          <a:ext cx="0" cy="0"/>
          <a:chOff x="0" y="0"/>
          <a:chExt cx="0" cy="0"/>
        </a:xfrm>
      </p:grpSpPr>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19" name="Текст 3"/>
          <p:cNvSpPr>
            <a:spLocks noGrp="1"/>
          </p:cNvSpPr>
          <p:nvPr>
            <p:ph type="body" sz="quarter" idx="12" hasCustomPrompt="1"/>
          </p:nvPr>
        </p:nvSpPr>
        <p:spPr>
          <a:xfrm>
            <a:off x="442913" y="1089025"/>
            <a:ext cx="11302400" cy="4679950"/>
          </a:xfrm>
          <a:prstGeom prst="rect">
            <a:avLst/>
          </a:prstGeom>
        </p:spPr>
        <p:txBody>
          <a:bodyPr lIns="0" tIns="0" rIns="0" bIns="0"/>
          <a:lstStyle>
            <a:lvl1pPr marL="0" indent="0">
              <a:lnSpc>
                <a:spcPct val="90000"/>
              </a:lnSpc>
              <a:spcBef>
                <a:spcPts val="0"/>
              </a:spcBef>
              <a:buNone/>
              <a:defRPr sz="5000" b="0" i="0">
                <a:latin typeface="CoFo Sans Medium" panose="020B0603030202060203" pitchFamily="34" charset="0"/>
                <a:ea typeface="CoFo Sans Medium" panose="020B0603030202060203" pitchFamily="34" charset="0"/>
              </a:defRPr>
            </a:lvl1pPr>
            <a:lvl2pPr marL="317500" indent="0">
              <a:buNone/>
              <a:defRPr sz="2000"/>
            </a:lvl2pPr>
            <a:lvl3pPr marL="635000" indent="0">
              <a:buNone/>
              <a:defRPr sz="2000"/>
            </a:lvl3pPr>
            <a:lvl4pPr marL="952500" indent="0">
              <a:buNone/>
              <a:defRPr sz="2000"/>
            </a:lvl4pPr>
            <a:lvl5pPr marL="1270000" indent="0">
              <a:buNone/>
              <a:defRPr sz="2000"/>
            </a:lvl5pPr>
          </a:lstStyle>
          <a:p>
            <a:pPr lvl="0"/>
            <a:r>
              <a:rPr lang="ru-RU" dirty="0"/>
              <a:t>Текст слайда</a:t>
            </a:r>
          </a:p>
        </p:txBody>
      </p:sp>
    </p:spTree>
  </p:cSld>
  <p:clrMapOvr>
    <a:masterClrMapping/>
  </p:clrMapOvr>
  <p:transition spd="med"/>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_threephotos">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7" name="Рисунок 2"/>
          <p:cNvSpPr>
            <a:spLocks noGrp="1"/>
          </p:cNvSpPr>
          <p:nvPr>
            <p:ph type="pic" sz="quarter" idx="17" hasCustomPrompt="1"/>
          </p:nvPr>
        </p:nvSpPr>
        <p:spPr>
          <a:xfrm>
            <a:off x="4296225" y="1089024"/>
            <a:ext cx="3600000" cy="4679949"/>
          </a:xfrm>
          <a:prstGeom prst="roundRect">
            <a:avLst>
              <a:gd name="adj" fmla="val 5739"/>
            </a:avLst>
          </a:prstGeom>
        </p:spPr>
        <p:txBody>
          <a:bodyPr/>
          <a:lstStyle>
            <a:lvl1pPr marL="0" indent="0">
              <a:buNone/>
              <a:defRPr sz="2000">
                <a:solidFill>
                  <a:srgbClr val="FFFFFF"/>
                </a:solidFill>
              </a:defRPr>
            </a:lvl1pPr>
          </a:lstStyle>
          <a:p>
            <a:r>
              <a:rPr lang="ru-RU" dirty="0"/>
              <a:t>Нажмите на иконку </a:t>
            </a:r>
            <a:br>
              <a:rPr lang="ru-RU" dirty="0"/>
            </a:br>
            <a:r>
              <a:rPr lang="ru-RU" dirty="0"/>
              <a:t>и вставьте картинку</a:t>
            </a:r>
          </a:p>
        </p:txBody>
      </p:sp>
      <p:sp>
        <p:nvSpPr>
          <p:cNvPr id="8" name="Рисунок 2"/>
          <p:cNvSpPr>
            <a:spLocks noGrp="1"/>
          </p:cNvSpPr>
          <p:nvPr>
            <p:ph type="pic" sz="quarter" idx="16" hasCustomPrompt="1"/>
          </p:nvPr>
        </p:nvSpPr>
        <p:spPr>
          <a:xfrm>
            <a:off x="8112125" y="1089024"/>
            <a:ext cx="3636964" cy="4679949"/>
          </a:xfrm>
          <a:prstGeom prst="roundRect">
            <a:avLst>
              <a:gd name="adj" fmla="val 5739"/>
            </a:avLst>
          </a:prstGeom>
        </p:spPr>
        <p:txBody>
          <a:bodyPr/>
          <a:lstStyle>
            <a:lvl1pPr marL="0" indent="0">
              <a:buNone/>
              <a:defRPr sz="2000">
                <a:solidFill>
                  <a:srgbClr val="FFFFFF"/>
                </a:solidFill>
              </a:defRPr>
            </a:lvl1pPr>
          </a:lstStyle>
          <a:p>
            <a:r>
              <a:rPr lang="ru-RU" dirty="0"/>
              <a:t>Нажмите на иконку </a:t>
            </a:r>
            <a:br>
              <a:rPr lang="ru-RU" dirty="0"/>
            </a:br>
            <a:r>
              <a:rPr lang="ru-RU" dirty="0"/>
              <a:t>и вставьте картинку</a:t>
            </a:r>
          </a:p>
        </p:txBody>
      </p:sp>
      <p:sp>
        <p:nvSpPr>
          <p:cNvPr id="9" name="Рисунок 2"/>
          <p:cNvSpPr>
            <a:spLocks noGrp="1"/>
          </p:cNvSpPr>
          <p:nvPr>
            <p:ph type="pic" sz="quarter" idx="15" hasCustomPrompt="1"/>
          </p:nvPr>
        </p:nvSpPr>
        <p:spPr>
          <a:xfrm>
            <a:off x="442801" y="1089024"/>
            <a:ext cx="3636964" cy="4679949"/>
          </a:xfrm>
          <a:prstGeom prst="roundRect">
            <a:avLst>
              <a:gd name="adj" fmla="val 5739"/>
            </a:avLst>
          </a:prstGeom>
        </p:spPr>
        <p:txBody>
          <a:bodyPr/>
          <a:lstStyle>
            <a:lvl1pPr marL="0" indent="0">
              <a:buNone/>
              <a:defRPr sz="2000">
                <a:solidFill>
                  <a:srgbClr val="FFFFFF"/>
                </a:solidFill>
              </a:defRPr>
            </a:lvl1pPr>
          </a:lstStyle>
          <a:p>
            <a:r>
              <a:rPr lang="ru-RU" dirty="0"/>
              <a:t>Нажмите на иконку </a:t>
            </a:r>
            <a:br>
              <a:rPr lang="ru-RU" dirty="0"/>
            </a:br>
            <a:r>
              <a:rPr lang="ru-RU" dirty="0"/>
              <a:t>и вставьте картинку</a:t>
            </a:r>
          </a:p>
        </p:txBody>
      </p:sp>
    </p:spTree>
  </p:cSld>
  <p:clrMapOvr>
    <a:masterClrMapping/>
  </p:clrMapOvr>
  <p:transition spd="med"/>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_threefillcards_1">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7" name="Скругленный прямоугольник 6"/>
          <p:cNvSpPr/>
          <p:nvPr userDrawn="1"/>
        </p:nvSpPr>
        <p:spPr>
          <a:xfrm>
            <a:off x="442911" y="1089025"/>
            <a:ext cx="3636963" cy="4679950"/>
          </a:xfrm>
          <a:prstGeom prst="roundRect">
            <a:avLst>
              <a:gd name="adj" fmla="val 5617"/>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8" name="Скругленный прямоугольник 7"/>
          <p:cNvSpPr/>
          <p:nvPr userDrawn="1"/>
        </p:nvSpPr>
        <p:spPr>
          <a:xfrm>
            <a:off x="8112125" y="1089025"/>
            <a:ext cx="3636965" cy="4679950"/>
          </a:xfrm>
          <a:prstGeom prst="roundRect">
            <a:avLst>
              <a:gd name="adj" fmla="val 5617"/>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9" name="Скругленный прямоугольник 8"/>
          <p:cNvSpPr/>
          <p:nvPr userDrawn="1"/>
        </p:nvSpPr>
        <p:spPr>
          <a:xfrm>
            <a:off x="4295774" y="1089025"/>
            <a:ext cx="3600451" cy="4679950"/>
          </a:xfrm>
          <a:prstGeom prst="roundRect">
            <a:avLst>
              <a:gd name="adj" fmla="val 5617"/>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2" name="Текст 4"/>
          <p:cNvSpPr>
            <a:spLocks noGrp="1"/>
          </p:cNvSpPr>
          <p:nvPr>
            <p:ph type="body" sz="quarter" idx="10" hasCustomPrompt="1"/>
          </p:nvPr>
        </p:nvSpPr>
        <p:spPr>
          <a:xfrm>
            <a:off x="658800" y="1306800"/>
            <a:ext cx="3204000" cy="42444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3" name="Текст 4"/>
          <p:cNvSpPr>
            <a:spLocks noGrp="1"/>
          </p:cNvSpPr>
          <p:nvPr>
            <p:ph type="body" sz="quarter" idx="11" hasCustomPrompt="1"/>
          </p:nvPr>
        </p:nvSpPr>
        <p:spPr>
          <a:xfrm>
            <a:off x="4510800" y="1306800"/>
            <a:ext cx="3168000" cy="42444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4" name="Текст 4"/>
          <p:cNvSpPr>
            <a:spLocks noGrp="1"/>
          </p:cNvSpPr>
          <p:nvPr>
            <p:ph type="body" sz="quarter" idx="12" hasCustomPrompt="1"/>
          </p:nvPr>
        </p:nvSpPr>
        <p:spPr>
          <a:xfrm>
            <a:off x="8328607" y="1306800"/>
            <a:ext cx="3204000" cy="42444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Tree>
  </p:cSld>
  <p:clrMapOvr>
    <a:masterClrMapping/>
  </p:clrMapOvr>
  <p:transition spd="med"/>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_threestrokecards_1">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7" name="Скругленный прямоугольник 6"/>
          <p:cNvSpPr/>
          <p:nvPr userDrawn="1"/>
        </p:nvSpPr>
        <p:spPr>
          <a:xfrm>
            <a:off x="442911" y="1089025"/>
            <a:ext cx="3636963" cy="4679950"/>
          </a:xfrm>
          <a:prstGeom prst="roundRect">
            <a:avLst>
              <a:gd name="adj" fmla="val 5617"/>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8" name="Скругленный прямоугольник 7"/>
          <p:cNvSpPr/>
          <p:nvPr userDrawn="1"/>
        </p:nvSpPr>
        <p:spPr>
          <a:xfrm>
            <a:off x="8112125" y="1089025"/>
            <a:ext cx="3636965" cy="4679950"/>
          </a:xfrm>
          <a:prstGeom prst="roundRect">
            <a:avLst>
              <a:gd name="adj" fmla="val 5617"/>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9" name="Скругленный прямоугольник 8"/>
          <p:cNvSpPr/>
          <p:nvPr userDrawn="1"/>
        </p:nvSpPr>
        <p:spPr>
          <a:xfrm>
            <a:off x="4295774" y="1089025"/>
            <a:ext cx="3600451" cy="4679950"/>
          </a:xfrm>
          <a:prstGeom prst="roundRect">
            <a:avLst>
              <a:gd name="adj" fmla="val 5617"/>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2" name="Текст 4"/>
          <p:cNvSpPr>
            <a:spLocks noGrp="1"/>
          </p:cNvSpPr>
          <p:nvPr>
            <p:ph type="body" sz="quarter" idx="10" hasCustomPrompt="1"/>
          </p:nvPr>
        </p:nvSpPr>
        <p:spPr>
          <a:xfrm>
            <a:off x="658800" y="1306800"/>
            <a:ext cx="3204000" cy="42444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3" name="Текст 4"/>
          <p:cNvSpPr>
            <a:spLocks noGrp="1"/>
          </p:cNvSpPr>
          <p:nvPr>
            <p:ph type="body" sz="quarter" idx="11" hasCustomPrompt="1"/>
          </p:nvPr>
        </p:nvSpPr>
        <p:spPr>
          <a:xfrm>
            <a:off x="4510800" y="1306800"/>
            <a:ext cx="3168000" cy="42444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4" name="Текст 4"/>
          <p:cNvSpPr>
            <a:spLocks noGrp="1"/>
          </p:cNvSpPr>
          <p:nvPr>
            <p:ph type="body" sz="quarter" idx="12" hasCustomPrompt="1"/>
          </p:nvPr>
        </p:nvSpPr>
        <p:spPr>
          <a:xfrm>
            <a:off x="8328607" y="1306800"/>
            <a:ext cx="3204000" cy="42444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Tree>
  </p:cSld>
  <p:clrMapOvr>
    <a:masterClrMapping/>
  </p:clrMapOvr>
  <p:transition spd="med"/>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_threefillcards_2">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2" name="Скругленный прямоугольник 1"/>
          <p:cNvSpPr/>
          <p:nvPr userDrawn="1"/>
        </p:nvSpPr>
        <p:spPr>
          <a:xfrm>
            <a:off x="442911" y="1089025"/>
            <a:ext cx="3636963" cy="4679950"/>
          </a:xfrm>
          <a:prstGeom prst="roundRect">
            <a:avLst>
              <a:gd name="adj" fmla="val 5617"/>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3" name="Скругленный прямоугольник 2"/>
          <p:cNvSpPr/>
          <p:nvPr userDrawn="1"/>
        </p:nvSpPr>
        <p:spPr>
          <a:xfrm>
            <a:off x="8112125" y="1089025"/>
            <a:ext cx="3636965" cy="4679950"/>
          </a:xfrm>
          <a:prstGeom prst="roundRect">
            <a:avLst>
              <a:gd name="adj" fmla="val 5617"/>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0" name="Скругленный прямоугольник 9"/>
          <p:cNvSpPr/>
          <p:nvPr userDrawn="1"/>
        </p:nvSpPr>
        <p:spPr>
          <a:xfrm>
            <a:off x="4295774" y="1089025"/>
            <a:ext cx="3600451" cy="4679950"/>
          </a:xfrm>
          <a:prstGeom prst="roundRect">
            <a:avLst>
              <a:gd name="adj" fmla="val 5617"/>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1" name="Текст 4"/>
          <p:cNvSpPr>
            <a:spLocks noGrp="1"/>
          </p:cNvSpPr>
          <p:nvPr>
            <p:ph type="body" sz="quarter" idx="10" hasCustomPrompt="1"/>
          </p:nvPr>
        </p:nvSpPr>
        <p:spPr>
          <a:xfrm>
            <a:off x="658800" y="1306800"/>
            <a:ext cx="3204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5" name="Текст 4"/>
          <p:cNvSpPr>
            <a:spLocks noGrp="1"/>
          </p:cNvSpPr>
          <p:nvPr>
            <p:ph type="body" sz="quarter" idx="12" hasCustomPrompt="1"/>
          </p:nvPr>
        </p:nvSpPr>
        <p:spPr>
          <a:xfrm>
            <a:off x="658800" y="1774800"/>
            <a:ext cx="3204000" cy="37764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16" name="Текст 4"/>
          <p:cNvSpPr>
            <a:spLocks noGrp="1"/>
          </p:cNvSpPr>
          <p:nvPr>
            <p:ph type="body" sz="quarter" idx="13" hasCustomPrompt="1"/>
          </p:nvPr>
        </p:nvSpPr>
        <p:spPr>
          <a:xfrm>
            <a:off x="4510800" y="1306800"/>
            <a:ext cx="3168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7" name="Текст 4"/>
          <p:cNvSpPr>
            <a:spLocks noGrp="1"/>
          </p:cNvSpPr>
          <p:nvPr>
            <p:ph type="body" sz="quarter" idx="14" hasCustomPrompt="1"/>
          </p:nvPr>
        </p:nvSpPr>
        <p:spPr>
          <a:xfrm>
            <a:off x="4510800" y="1774800"/>
            <a:ext cx="3168000" cy="37764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18" name="Текст 4"/>
          <p:cNvSpPr>
            <a:spLocks noGrp="1"/>
          </p:cNvSpPr>
          <p:nvPr>
            <p:ph type="body" sz="quarter" idx="15" hasCustomPrompt="1"/>
          </p:nvPr>
        </p:nvSpPr>
        <p:spPr>
          <a:xfrm>
            <a:off x="8329200" y="1306800"/>
            <a:ext cx="3204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9" name="Текст 4"/>
          <p:cNvSpPr>
            <a:spLocks noGrp="1"/>
          </p:cNvSpPr>
          <p:nvPr>
            <p:ph type="body" sz="quarter" idx="16" hasCustomPrompt="1"/>
          </p:nvPr>
        </p:nvSpPr>
        <p:spPr>
          <a:xfrm>
            <a:off x="8329200" y="1774800"/>
            <a:ext cx="3204000" cy="37764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Tree>
  </p:cSld>
  <p:clrMapOvr>
    <a:masterClrMapping/>
  </p:clrMapOvr>
  <p:transition spd="med"/>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_threestrokecards_2">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2" name="Скругленный прямоугольник 1"/>
          <p:cNvSpPr/>
          <p:nvPr userDrawn="1"/>
        </p:nvSpPr>
        <p:spPr>
          <a:xfrm>
            <a:off x="442911" y="1089025"/>
            <a:ext cx="3636963" cy="4679950"/>
          </a:xfrm>
          <a:prstGeom prst="roundRect">
            <a:avLst>
              <a:gd name="adj" fmla="val 5617"/>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3" name="Скругленный прямоугольник 2"/>
          <p:cNvSpPr/>
          <p:nvPr userDrawn="1"/>
        </p:nvSpPr>
        <p:spPr>
          <a:xfrm>
            <a:off x="8112125" y="1089025"/>
            <a:ext cx="3636965" cy="4679950"/>
          </a:xfrm>
          <a:prstGeom prst="roundRect">
            <a:avLst>
              <a:gd name="adj" fmla="val 5617"/>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0" name="Скругленный прямоугольник 9"/>
          <p:cNvSpPr/>
          <p:nvPr userDrawn="1"/>
        </p:nvSpPr>
        <p:spPr>
          <a:xfrm>
            <a:off x="4295774" y="1089025"/>
            <a:ext cx="3600451" cy="4679950"/>
          </a:xfrm>
          <a:prstGeom prst="roundRect">
            <a:avLst>
              <a:gd name="adj" fmla="val 5617"/>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1" name="Текст 4"/>
          <p:cNvSpPr>
            <a:spLocks noGrp="1"/>
          </p:cNvSpPr>
          <p:nvPr>
            <p:ph type="body" sz="quarter" idx="10" hasCustomPrompt="1"/>
          </p:nvPr>
        </p:nvSpPr>
        <p:spPr>
          <a:xfrm>
            <a:off x="658800" y="1306800"/>
            <a:ext cx="3204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5" name="Текст 4"/>
          <p:cNvSpPr>
            <a:spLocks noGrp="1"/>
          </p:cNvSpPr>
          <p:nvPr>
            <p:ph type="body" sz="quarter" idx="12" hasCustomPrompt="1"/>
          </p:nvPr>
        </p:nvSpPr>
        <p:spPr>
          <a:xfrm>
            <a:off x="658800" y="1774800"/>
            <a:ext cx="3204000" cy="37764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16" name="Текст 4"/>
          <p:cNvSpPr>
            <a:spLocks noGrp="1"/>
          </p:cNvSpPr>
          <p:nvPr>
            <p:ph type="body" sz="quarter" idx="13" hasCustomPrompt="1"/>
          </p:nvPr>
        </p:nvSpPr>
        <p:spPr>
          <a:xfrm>
            <a:off x="4510800" y="1306800"/>
            <a:ext cx="3168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7" name="Текст 4"/>
          <p:cNvSpPr>
            <a:spLocks noGrp="1"/>
          </p:cNvSpPr>
          <p:nvPr>
            <p:ph type="body" sz="quarter" idx="14" hasCustomPrompt="1"/>
          </p:nvPr>
        </p:nvSpPr>
        <p:spPr>
          <a:xfrm>
            <a:off x="4510800" y="1774800"/>
            <a:ext cx="3168000" cy="37764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18" name="Текст 4"/>
          <p:cNvSpPr>
            <a:spLocks noGrp="1"/>
          </p:cNvSpPr>
          <p:nvPr>
            <p:ph type="body" sz="quarter" idx="15" hasCustomPrompt="1"/>
          </p:nvPr>
        </p:nvSpPr>
        <p:spPr>
          <a:xfrm>
            <a:off x="8329200" y="1306800"/>
            <a:ext cx="3204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9" name="Текст 4"/>
          <p:cNvSpPr>
            <a:spLocks noGrp="1"/>
          </p:cNvSpPr>
          <p:nvPr>
            <p:ph type="body" sz="quarter" idx="16" hasCustomPrompt="1"/>
          </p:nvPr>
        </p:nvSpPr>
        <p:spPr>
          <a:xfrm>
            <a:off x="8329200" y="1774800"/>
            <a:ext cx="3204000" cy="37764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Tree>
  </p:cSld>
  <p:clrMapOvr>
    <a:masterClrMapping/>
  </p:clrMapOvr>
  <p:transition spd="med"/>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_sixphotos">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7" name="Рисунок 2"/>
          <p:cNvSpPr>
            <a:spLocks noGrp="1"/>
          </p:cNvSpPr>
          <p:nvPr>
            <p:ph type="pic" sz="quarter" idx="16" hasCustomPrompt="1"/>
          </p:nvPr>
        </p:nvSpPr>
        <p:spPr>
          <a:xfrm>
            <a:off x="442801" y="1089025"/>
            <a:ext cx="3636964" cy="2230176"/>
          </a:xfrm>
          <a:prstGeom prst="roundRect">
            <a:avLst>
              <a:gd name="adj" fmla="val 9192"/>
            </a:avLst>
          </a:prstGeom>
        </p:spPr>
        <p:txBody>
          <a:bodyPr/>
          <a:lstStyle>
            <a:lvl1pPr marL="0" indent="0">
              <a:buNone/>
              <a:defRPr sz="2000">
                <a:solidFill>
                  <a:srgbClr val="FFFFFF"/>
                </a:solidFill>
              </a:defRPr>
            </a:lvl1pPr>
          </a:lstStyle>
          <a:p>
            <a:r>
              <a:rPr lang="ru-RU" dirty="0"/>
              <a:t>Нажмите на иконку </a:t>
            </a:r>
            <a:br>
              <a:rPr lang="ru-RU" dirty="0"/>
            </a:br>
            <a:r>
              <a:rPr lang="ru-RU" dirty="0"/>
              <a:t>и вставьте картинку</a:t>
            </a:r>
          </a:p>
        </p:txBody>
      </p:sp>
      <p:sp>
        <p:nvSpPr>
          <p:cNvPr id="8" name="Рисунок 2"/>
          <p:cNvSpPr>
            <a:spLocks noGrp="1"/>
          </p:cNvSpPr>
          <p:nvPr>
            <p:ph type="pic" sz="quarter" idx="17" hasCustomPrompt="1"/>
          </p:nvPr>
        </p:nvSpPr>
        <p:spPr>
          <a:xfrm>
            <a:off x="442801" y="3538799"/>
            <a:ext cx="3636964" cy="2230176"/>
          </a:xfrm>
          <a:prstGeom prst="roundRect">
            <a:avLst>
              <a:gd name="adj" fmla="val 9192"/>
            </a:avLst>
          </a:prstGeom>
        </p:spPr>
        <p:txBody>
          <a:bodyPr/>
          <a:lstStyle>
            <a:lvl1pPr marL="0" indent="0">
              <a:buNone/>
              <a:defRPr sz="2000">
                <a:solidFill>
                  <a:srgbClr val="FFFFFF"/>
                </a:solidFill>
              </a:defRPr>
            </a:lvl1pPr>
          </a:lstStyle>
          <a:p>
            <a:r>
              <a:rPr lang="ru-RU" dirty="0"/>
              <a:t>Нажмите на иконку </a:t>
            </a:r>
            <a:br>
              <a:rPr lang="ru-RU" dirty="0"/>
            </a:br>
            <a:r>
              <a:rPr lang="ru-RU" dirty="0"/>
              <a:t>и вставьте картинку</a:t>
            </a:r>
          </a:p>
        </p:txBody>
      </p:sp>
      <p:sp>
        <p:nvSpPr>
          <p:cNvPr id="9" name="Рисунок 2"/>
          <p:cNvSpPr>
            <a:spLocks noGrp="1"/>
          </p:cNvSpPr>
          <p:nvPr>
            <p:ph type="pic" sz="quarter" idx="18" hasCustomPrompt="1"/>
          </p:nvPr>
        </p:nvSpPr>
        <p:spPr>
          <a:xfrm>
            <a:off x="8108350" y="1089025"/>
            <a:ext cx="3636964" cy="2230176"/>
          </a:xfrm>
          <a:prstGeom prst="roundRect">
            <a:avLst>
              <a:gd name="adj" fmla="val 9192"/>
            </a:avLst>
          </a:prstGeom>
        </p:spPr>
        <p:txBody>
          <a:bodyPr/>
          <a:lstStyle>
            <a:lvl1pPr marL="0" indent="0">
              <a:buNone/>
              <a:defRPr sz="2000">
                <a:solidFill>
                  <a:srgbClr val="FFFFFF"/>
                </a:solidFill>
              </a:defRPr>
            </a:lvl1pPr>
          </a:lstStyle>
          <a:p>
            <a:r>
              <a:rPr lang="ru-RU" dirty="0"/>
              <a:t>Нажмите на иконку </a:t>
            </a:r>
            <a:br>
              <a:rPr lang="ru-RU" dirty="0"/>
            </a:br>
            <a:r>
              <a:rPr lang="ru-RU" dirty="0"/>
              <a:t>и вставьте картинку</a:t>
            </a:r>
          </a:p>
        </p:txBody>
      </p:sp>
      <p:sp>
        <p:nvSpPr>
          <p:cNvPr id="12" name="Рисунок 2"/>
          <p:cNvSpPr>
            <a:spLocks noGrp="1"/>
          </p:cNvSpPr>
          <p:nvPr>
            <p:ph type="pic" sz="quarter" idx="19" hasCustomPrompt="1"/>
          </p:nvPr>
        </p:nvSpPr>
        <p:spPr>
          <a:xfrm>
            <a:off x="8108350" y="3538799"/>
            <a:ext cx="3636964" cy="2230176"/>
          </a:xfrm>
          <a:prstGeom prst="roundRect">
            <a:avLst>
              <a:gd name="adj" fmla="val 9192"/>
            </a:avLst>
          </a:prstGeom>
        </p:spPr>
        <p:txBody>
          <a:bodyPr/>
          <a:lstStyle>
            <a:lvl1pPr marL="0" indent="0">
              <a:buNone/>
              <a:defRPr sz="2000">
                <a:solidFill>
                  <a:srgbClr val="FFFFFF"/>
                </a:solidFill>
              </a:defRPr>
            </a:lvl1pPr>
          </a:lstStyle>
          <a:p>
            <a:r>
              <a:rPr lang="ru-RU" dirty="0"/>
              <a:t>Нажмите на иконку </a:t>
            </a:r>
            <a:br>
              <a:rPr lang="ru-RU" dirty="0"/>
            </a:br>
            <a:r>
              <a:rPr lang="ru-RU" dirty="0"/>
              <a:t>и вставьте картинку</a:t>
            </a:r>
          </a:p>
        </p:txBody>
      </p:sp>
      <p:sp>
        <p:nvSpPr>
          <p:cNvPr id="13" name="Рисунок 2"/>
          <p:cNvSpPr>
            <a:spLocks noGrp="1"/>
          </p:cNvSpPr>
          <p:nvPr>
            <p:ph type="pic" sz="quarter" idx="20" hasCustomPrompt="1"/>
          </p:nvPr>
        </p:nvSpPr>
        <p:spPr>
          <a:xfrm>
            <a:off x="4294057" y="1089025"/>
            <a:ext cx="3600000" cy="2230176"/>
          </a:xfrm>
          <a:prstGeom prst="roundRect">
            <a:avLst>
              <a:gd name="adj" fmla="val 9192"/>
            </a:avLst>
          </a:prstGeom>
        </p:spPr>
        <p:txBody>
          <a:bodyPr/>
          <a:lstStyle>
            <a:lvl1pPr marL="0" indent="0">
              <a:buNone/>
              <a:defRPr sz="2000">
                <a:solidFill>
                  <a:srgbClr val="FFFFFF"/>
                </a:solidFill>
              </a:defRPr>
            </a:lvl1pPr>
          </a:lstStyle>
          <a:p>
            <a:r>
              <a:rPr lang="ru-RU" dirty="0"/>
              <a:t>Нажмите на иконку </a:t>
            </a:r>
            <a:br>
              <a:rPr lang="ru-RU" dirty="0"/>
            </a:br>
            <a:r>
              <a:rPr lang="ru-RU" dirty="0"/>
              <a:t>и вставьте картинку</a:t>
            </a:r>
          </a:p>
        </p:txBody>
      </p:sp>
      <p:sp>
        <p:nvSpPr>
          <p:cNvPr id="14" name="Рисунок 2"/>
          <p:cNvSpPr>
            <a:spLocks noGrp="1"/>
          </p:cNvSpPr>
          <p:nvPr>
            <p:ph type="pic" sz="quarter" idx="21" hasCustomPrompt="1"/>
          </p:nvPr>
        </p:nvSpPr>
        <p:spPr>
          <a:xfrm>
            <a:off x="4294057" y="3538799"/>
            <a:ext cx="3600000" cy="2230176"/>
          </a:xfrm>
          <a:prstGeom prst="roundRect">
            <a:avLst>
              <a:gd name="adj" fmla="val 9192"/>
            </a:avLst>
          </a:prstGeom>
        </p:spPr>
        <p:txBody>
          <a:bodyPr/>
          <a:lstStyle>
            <a:lvl1pPr marL="0" indent="0">
              <a:buNone/>
              <a:defRPr sz="2000">
                <a:solidFill>
                  <a:srgbClr val="FFFFFF"/>
                </a:solidFill>
              </a:defRPr>
            </a:lvl1pPr>
          </a:lstStyle>
          <a:p>
            <a:r>
              <a:rPr lang="ru-RU" dirty="0"/>
              <a:t>Нажмите на иконку </a:t>
            </a:r>
            <a:br>
              <a:rPr lang="ru-RU" dirty="0"/>
            </a:br>
            <a:r>
              <a:rPr lang="ru-RU" dirty="0"/>
              <a:t>и вставьте картинку</a:t>
            </a:r>
          </a:p>
        </p:txBody>
      </p:sp>
    </p:spTree>
  </p:cSld>
  <p:clrMapOvr>
    <a:masterClrMapping/>
  </p:clrMapOvr>
  <p:transition spd="med"/>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_sixfillcards_1">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2" name="Скругленный прямоугольник 1"/>
          <p:cNvSpPr/>
          <p:nvPr userDrawn="1"/>
        </p:nvSpPr>
        <p:spPr>
          <a:xfrm>
            <a:off x="442911" y="1089025"/>
            <a:ext cx="3636963" cy="2232000"/>
          </a:xfrm>
          <a:prstGeom prst="roundRect">
            <a:avLst>
              <a:gd name="adj" fmla="val 9237"/>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3" name="Скругленный прямоугольник 2"/>
          <p:cNvSpPr/>
          <p:nvPr userDrawn="1"/>
        </p:nvSpPr>
        <p:spPr>
          <a:xfrm>
            <a:off x="8112125" y="1089025"/>
            <a:ext cx="3636965" cy="2232000"/>
          </a:xfrm>
          <a:prstGeom prst="roundRect">
            <a:avLst>
              <a:gd name="adj" fmla="val 9315"/>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0" name="Скругленный прямоугольник 9"/>
          <p:cNvSpPr/>
          <p:nvPr userDrawn="1"/>
        </p:nvSpPr>
        <p:spPr>
          <a:xfrm>
            <a:off x="4295774" y="1089025"/>
            <a:ext cx="3600451" cy="2232000"/>
          </a:xfrm>
          <a:prstGeom prst="roundRect">
            <a:avLst>
              <a:gd name="adj" fmla="val 9031"/>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1" name="Скругленный прямоугольник 10"/>
          <p:cNvSpPr/>
          <p:nvPr userDrawn="1"/>
        </p:nvSpPr>
        <p:spPr>
          <a:xfrm>
            <a:off x="442911" y="3538800"/>
            <a:ext cx="3636963" cy="2232000"/>
          </a:xfrm>
          <a:prstGeom prst="roundRect">
            <a:avLst>
              <a:gd name="adj" fmla="val 9237"/>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5" name="Скругленный прямоугольник 14"/>
          <p:cNvSpPr/>
          <p:nvPr userDrawn="1"/>
        </p:nvSpPr>
        <p:spPr>
          <a:xfrm>
            <a:off x="8112125" y="3538800"/>
            <a:ext cx="3636965" cy="2232000"/>
          </a:xfrm>
          <a:prstGeom prst="roundRect">
            <a:avLst>
              <a:gd name="adj" fmla="val 9315"/>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6" name="Скругленный прямоугольник 15"/>
          <p:cNvSpPr/>
          <p:nvPr userDrawn="1"/>
        </p:nvSpPr>
        <p:spPr>
          <a:xfrm>
            <a:off x="4295774" y="3538800"/>
            <a:ext cx="3600451" cy="2232000"/>
          </a:xfrm>
          <a:prstGeom prst="roundRect">
            <a:avLst>
              <a:gd name="adj" fmla="val 9031"/>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7" name="Текст 4"/>
          <p:cNvSpPr>
            <a:spLocks noGrp="1"/>
          </p:cNvSpPr>
          <p:nvPr>
            <p:ph type="body" sz="quarter" idx="10" hasCustomPrompt="1"/>
          </p:nvPr>
        </p:nvSpPr>
        <p:spPr>
          <a:xfrm>
            <a:off x="658800" y="1306800"/>
            <a:ext cx="3204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8" name="Текст 4"/>
          <p:cNvSpPr>
            <a:spLocks noGrp="1"/>
          </p:cNvSpPr>
          <p:nvPr>
            <p:ph type="body" sz="quarter" idx="11" hasCustomPrompt="1"/>
          </p:nvPr>
        </p:nvSpPr>
        <p:spPr>
          <a:xfrm>
            <a:off x="4510800" y="1306800"/>
            <a:ext cx="3168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9" name="Текст 4"/>
          <p:cNvSpPr>
            <a:spLocks noGrp="1"/>
          </p:cNvSpPr>
          <p:nvPr>
            <p:ph type="body" sz="quarter" idx="12" hasCustomPrompt="1"/>
          </p:nvPr>
        </p:nvSpPr>
        <p:spPr>
          <a:xfrm>
            <a:off x="8328607" y="1306800"/>
            <a:ext cx="3204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0" name="Текст 4"/>
          <p:cNvSpPr>
            <a:spLocks noGrp="1"/>
          </p:cNvSpPr>
          <p:nvPr>
            <p:ph type="body" sz="quarter" idx="13" hasCustomPrompt="1"/>
          </p:nvPr>
        </p:nvSpPr>
        <p:spPr>
          <a:xfrm>
            <a:off x="658800" y="3754800"/>
            <a:ext cx="3204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1" name="Текст 4"/>
          <p:cNvSpPr>
            <a:spLocks noGrp="1"/>
          </p:cNvSpPr>
          <p:nvPr>
            <p:ph type="body" sz="quarter" idx="14" hasCustomPrompt="1"/>
          </p:nvPr>
        </p:nvSpPr>
        <p:spPr>
          <a:xfrm>
            <a:off x="4510800" y="3754800"/>
            <a:ext cx="3168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2" name="Текст 4"/>
          <p:cNvSpPr>
            <a:spLocks noGrp="1"/>
          </p:cNvSpPr>
          <p:nvPr>
            <p:ph type="body" sz="quarter" idx="15" hasCustomPrompt="1"/>
          </p:nvPr>
        </p:nvSpPr>
        <p:spPr>
          <a:xfrm>
            <a:off x="8328607" y="3754800"/>
            <a:ext cx="3204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Tree>
  </p:cSld>
  <p:clrMapOvr>
    <a:masterClrMapping/>
  </p:clrMapOvr>
  <p:transition spd="med"/>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_sixstrokecards_1">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2" name="Скругленный прямоугольник 1"/>
          <p:cNvSpPr/>
          <p:nvPr userDrawn="1"/>
        </p:nvSpPr>
        <p:spPr>
          <a:xfrm>
            <a:off x="442911" y="1089025"/>
            <a:ext cx="3636963" cy="2232000"/>
          </a:xfrm>
          <a:prstGeom prst="roundRect">
            <a:avLst>
              <a:gd name="adj" fmla="val 9237"/>
            </a:avLst>
          </a:prstGeom>
          <a:noFill/>
          <a:ln w="12700" cap="flat">
            <a:solidFill>
              <a:srgbClr val="FFFF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3" name="Скругленный прямоугольник 2"/>
          <p:cNvSpPr/>
          <p:nvPr userDrawn="1"/>
        </p:nvSpPr>
        <p:spPr>
          <a:xfrm>
            <a:off x="8112125" y="1089025"/>
            <a:ext cx="3636965" cy="2232000"/>
          </a:xfrm>
          <a:prstGeom prst="roundRect">
            <a:avLst>
              <a:gd name="adj" fmla="val 9315"/>
            </a:avLst>
          </a:prstGeom>
          <a:noFill/>
          <a:ln w="12700" cap="flat">
            <a:solidFill>
              <a:srgbClr val="FFFF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0" name="Скругленный прямоугольник 9"/>
          <p:cNvSpPr/>
          <p:nvPr userDrawn="1"/>
        </p:nvSpPr>
        <p:spPr>
          <a:xfrm>
            <a:off x="4295774" y="1089025"/>
            <a:ext cx="3600451" cy="2232000"/>
          </a:xfrm>
          <a:prstGeom prst="roundRect">
            <a:avLst>
              <a:gd name="adj" fmla="val 9031"/>
            </a:avLst>
          </a:prstGeom>
          <a:noFill/>
          <a:ln w="12700" cap="flat">
            <a:solidFill>
              <a:srgbClr val="FFFF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1" name="Скругленный прямоугольник 10"/>
          <p:cNvSpPr/>
          <p:nvPr userDrawn="1"/>
        </p:nvSpPr>
        <p:spPr>
          <a:xfrm>
            <a:off x="442911" y="3538800"/>
            <a:ext cx="3636963" cy="2232000"/>
          </a:xfrm>
          <a:prstGeom prst="roundRect">
            <a:avLst>
              <a:gd name="adj" fmla="val 9237"/>
            </a:avLst>
          </a:prstGeom>
          <a:noFill/>
          <a:ln w="12700" cap="flat">
            <a:solidFill>
              <a:srgbClr val="FFFF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5" name="Скругленный прямоугольник 14"/>
          <p:cNvSpPr/>
          <p:nvPr userDrawn="1"/>
        </p:nvSpPr>
        <p:spPr>
          <a:xfrm>
            <a:off x="8112125" y="3538800"/>
            <a:ext cx="3636965" cy="2232000"/>
          </a:xfrm>
          <a:prstGeom prst="roundRect">
            <a:avLst>
              <a:gd name="adj" fmla="val 9315"/>
            </a:avLst>
          </a:prstGeom>
          <a:noFill/>
          <a:ln w="12700" cap="flat">
            <a:solidFill>
              <a:srgbClr val="FFFF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6" name="Скругленный прямоугольник 15"/>
          <p:cNvSpPr/>
          <p:nvPr userDrawn="1"/>
        </p:nvSpPr>
        <p:spPr>
          <a:xfrm>
            <a:off x="4295774" y="3538800"/>
            <a:ext cx="3600451" cy="2232000"/>
          </a:xfrm>
          <a:prstGeom prst="roundRect">
            <a:avLst>
              <a:gd name="adj" fmla="val 9031"/>
            </a:avLst>
          </a:prstGeom>
          <a:noFill/>
          <a:ln w="12700" cap="flat">
            <a:solidFill>
              <a:srgbClr val="FFFFFF"/>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7" name="Текст 4"/>
          <p:cNvSpPr>
            <a:spLocks noGrp="1"/>
          </p:cNvSpPr>
          <p:nvPr>
            <p:ph type="body" sz="quarter" idx="10" hasCustomPrompt="1"/>
          </p:nvPr>
        </p:nvSpPr>
        <p:spPr>
          <a:xfrm>
            <a:off x="658800" y="1306800"/>
            <a:ext cx="3204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8" name="Текст 4"/>
          <p:cNvSpPr>
            <a:spLocks noGrp="1"/>
          </p:cNvSpPr>
          <p:nvPr>
            <p:ph type="body" sz="quarter" idx="11" hasCustomPrompt="1"/>
          </p:nvPr>
        </p:nvSpPr>
        <p:spPr>
          <a:xfrm>
            <a:off x="4510800" y="1306800"/>
            <a:ext cx="3168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9" name="Текст 4"/>
          <p:cNvSpPr>
            <a:spLocks noGrp="1"/>
          </p:cNvSpPr>
          <p:nvPr>
            <p:ph type="body" sz="quarter" idx="12" hasCustomPrompt="1"/>
          </p:nvPr>
        </p:nvSpPr>
        <p:spPr>
          <a:xfrm>
            <a:off x="8328607" y="1306800"/>
            <a:ext cx="3204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0" name="Текст 4"/>
          <p:cNvSpPr>
            <a:spLocks noGrp="1"/>
          </p:cNvSpPr>
          <p:nvPr>
            <p:ph type="body" sz="quarter" idx="13" hasCustomPrompt="1"/>
          </p:nvPr>
        </p:nvSpPr>
        <p:spPr>
          <a:xfrm>
            <a:off x="658800" y="3754800"/>
            <a:ext cx="3204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1" name="Текст 4"/>
          <p:cNvSpPr>
            <a:spLocks noGrp="1"/>
          </p:cNvSpPr>
          <p:nvPr>
            <p:ph type="body" sz="quarter" idx="14" hasCustomPrompt="1"/>
          </p:nvPr>
        </p:nvSpPr>
        <p:spPr>
          <a:xfrm>
            <a:off x="4510800" y="3754800"/>
            <a:ext cx="3168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2" name="Текст 4"/>
          <p:cNvSpPr>
            <a:spLocks noGrp="1"/>
          </p:cNvSpPr>
          <p:nvPr>
            <p:ph type="body" sz="quarter" idx="15" hasCustomPrompt="1"/>
          </p:nvPr>
        </p:nvSpPr>
        <p:spPr>
          <a:xfrm>
            <a:off x="8328607" y="3754800"/>
            <a:ext cx="3204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Tree>
  </p:cSld>
  <p:clrMapOvr>
    <a:masterClrMapping/>
  </p:clrMapOvr>
  <p:transition spd="med"/>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_sixfillcards_2">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7" name="Скругленный прямоугольник 6"/>
          <p:cNvSpPr/>
          <p:nvPr userDrawn="1"/>
        </p:nvSpPr>
        <p:spPr>
          <a:xfrm>
            <a:off x="442911" y="1089025"/>
            <a:ext cx="3636963" cy="2232000"/>
          </a:xfrm>
          <a:prstGeom prst="roundRect">
            <a:avLst>
              <a:gd name="adj" fmla="val 9237"/>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8" name="Скругленный прямоугольник 7"/>
          <p:cNvSpPr/>
          <p:nvPr userDrawn="1"/>
        </p:nvSpPr>
        <p:spPr>
          <a:xfrm>
            <a:off x="8112125" y="1089025"/>
            <a:ext cx="3636965" cy="2232000"/>
          </a:xfrm>
          <a:prstGeom prst="roundRect">
            <a:avLst>
              <a:gd name="adj" fmla="val 9315"/>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9" name="Скругленный прямоугольник 8"/>
          <p:cNvSpPr/>
          <p:nvPr userDrawn="1"/>
        </p:nvSpPr>
        <p:spPr>
          <a:xfrm>
            <a:off x="4295774" y="1089025"/>
            <a:ext cx="3600451" cy="2232000"/>
          </a:xfrm>
          <a:prstGeom prst="roundRect">
            <a:avLst>
              <a:gd name="adj" fmla="val 9031"/>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2" name="Скругленный прямоугольник 11"/>
          <p:cNvSpPr/>
          <p:nvPr userDrawn="1"/>
        </p:nvSpPr>
        <p:spPr>
          <a:xfrm>
            <a:off x="442911" y="3538800"/>
            <a:ext cx="3636963" cy="2232000"/>
          </a:xfrm>
          <a:prstGeom prst="roundRect">
            <a:avLst>
              <a:gd name="adj" fmla="val 9237"/>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3" name="Скругленный прямоугольник 12"/>
          <p:cNvSpPr/>
          <p:nvPr userDrawn="1"/>
        </p:nvSpPr>
        <p:spPr>
          <a:xfrm>
            <a:off x="8112125" y="3538800"/>
            <a:ext cx="3636965" cy="2232000"/>
          </a:xfrm>
          <a:prstGeom prst="roundRect">
            <a:avLst>
              <a:gd name="adj" fmla="val 9315"/>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4" name="Скругленный прямоугольник 13"/>
          <p:cNvSpPr/>
          <p:nvPr userDrawn="1"/>
        </p:nvSpPr>
        <p:spPr>
          <a:xfrm>
            <a:off x="4295774" y="3538800"/>
            <a:ext cx="3600451" cy="2232000"/>
          </a:xfrm>
          <a:prstGeom prst="roundRect">
            <a:avLst>
              <a:gd name="adj" fmla="val 9031"/>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23" name="Текст 4"/>
          <p:cNvSpPr>
            <a:spLocks noGrp="1"/>
          </p:cNvSpPr>
          <p:nvPr>
            <p:ph type="body" sz="quarter" idx="10" hasCustomPrompt="1"/>
          </p:nvPr>
        </p:nvSpPr>
        <p:spPr>
          <a:xfrm>
            <a:off x="658800" y="1306800"/>
            <a:ext cx="3204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4" name="Текст 4"/>
          <p:cNvSpPr>
            <a:spLocks noGrp="1"/>
          </p:cNvSpPr>
          <p:nvPr>
            <p:ph type="body" sz="quarter" idx="12" hasCustomPrompt="1"/>
          </p:nvPr>
        </p:nvSpPr>
        <p:spPr>
          <a:xfrm>
            <a:off x="658800" y="1774800"/>
            <a:ext cx="3204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25" name="Текст 4"/>
          <p:cNvSpPr>
            <a:spLocks noGrp="1"/>
          </p:cNvSpPr>
          <p:nvPr>
            <p:ph type="body" sz="quarter" idx="13" hasCustomPrompt="1"/>
          </p:nvPr>
        </p:nvSpPr>
        <p:spPr>
          <a:xfrm>
            <a:off x="4510800" y="1306800"/>
            <a:ext cx="3168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6" name="Текст 4"/>
          <p:cNvSpPr>
            <a:spLocks noGrp="1"/>
          </p:cNvSpPr>
          <p:nvPr>
            <p:ph type="body" sz="quarter" idx="14" hasCustomPrompt="1"/>
          </p:nvPr>
        </p:nvSpPr>
        <p:spPr>
          <a:xfrm>
            <a:off x="4510800" y="1774800"/>
            <a:ext cx="3168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27" name="Текст 4"/>
          <p:cNvSpPr>
            <a:spLocks noGrp="1"/>
          </p:cNvSpPr>
          <p:nvPr>
            <p:ph type="body" sz="quarter" idx="15" hasCustomPrompt="1"/>
          </p:nvPr>
        </p:nvSpPr>
        <p:spPr>
          <a:xfrm>
            <a:off x="8329200" y="1306800"/>
            <a:ext cx="3204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8" name="Текст 4"/>
          <p:cNvSpPr>
            <a:spLocks noGrp="1"/>
          </p:cNvSpPr>
          <p:nvPr>
            <p:ph type="body" sz="quarter" idx="16" hasCustomPrompt="1"/>
          </p:nvPr>
        </p:nvSpPr>
        <p:spPr>
          <a:xfrm>
            <a:off x="8329200" y="1774800"/>
            <a:ext cx="3204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29" name="Текст 4"/>
          <p:cNvSpPr>
            <a:spLocks noGrp="1"/>
          </p:cNvSpPr>
          <p:nvPr>
            <p:ph type="body" sz="quarter" idx="17" hasCustomPrompt="1"/>
          </p:nvPr>
        </p:nvSpPr>
        <p:spPr>
          <a:xfrm>
            <a:off x="658800" y="3756503"/>
            <a:ext cx="3204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0" name="Текст 4"/>
          <p:cNvSpPr>
            <a:spLocks noGrp="1"/>
          </p:cNvSpPr>
          <p:nvPr>
            <p:ph type="body" sz="quarter" idx="18" hasCustomPrompt="1"/>
          </p:nvPr>
        </p:nvSpPr>
        <p:spPr>
          <a:xfrm>
            <a:off x="658800" y="4222800"/>
            <a:ext cx="3204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31" name="Текст 4"/>
          <p:cNvSpPr>
            <a:spLocks noGrp="1"/>
          </p:cNvSpPr>
          <p:nvPr>
            <p:ph type="body" sz="quarter" idx="19" hasCustomPrompt="1"/>
          </p:nvPr>
        </p:nvSpPr>
        <p:spPr>
          <a:xfrm>
            <a:off x="4510800" y="3756503"/>
            <a:ext cx="3168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2" name="Текст 4"/>
          <p:cNvSpPr>
            <a:spLocks noGrp="1"/>
          </p:cNvSpPr>
          <p:nvPr>
            <p:ph type="body" sz="quarter" idx="20" hasCustomPrompt="1"/>
          </p:nvPr>
        </p:nvSpPr>
        <p:spPr>
          <a:xfrm>
            <a:off x="4510800" y="4222800"/>
            <a:ext cx="3168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33" name="Текст 4"/>
          <p:cNvSpPr>
            <a:spLocks noGrp="1"/>
          </p:cNvSpPr>
          <p:nvPr>
            <p:ph type="body" sz="quarter" idx="21" hasCustomPrompt="1"/>
          </p:nvPr>
        </p:nvSpPr>
        <p:spPr>
          <a:xfrm>
            <a:off x="8329200" y="3756503"/>
            <a:ext cx="3204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4" name="Текст 4"/>
          <p:cNvSpPr>
            <a:spLocks noGrp="1"/>
          </p:cNvSpPr>
          <p:nvPr>
            <p:ph type="body" sz="quarter" idx="22" hasCustomPrompt="1"/>
          </p:nvPr>
        </p:nvSpPr>
        <p:spPr>
          <a:xfrm>
            <a:off x="8329200" y="4222800"/>
            <a:ext cx="3204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Tree>
  </p:cSld>
  <p:clrMapOvr>
    <a:masterClrMapping/>
  </p:clrMapOvr>
  <p:transition spd="med"/>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_sixstrokecards_2">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7" name="Скругленный прямоугольник 6"/>
          <p:cNvSpPr/>
          <p:nvPr userDrawn="1"/>
        </p:nvSpPr>
        <p:spPr>
          <a:xfrm>
            <a:off x="442911" y="1089025"/>
            <a:ext cx="3636963" cy="2232000"/>
          </a:xfrm>
          <a:prstGeom prst="roundRect">
            <a:avLst>
              <a:gd name="adj" fmla="val 9237"/>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8" name="Скругленный прямоугольник 7"/>
          <p:cNvSpPr/>
          <p:nvPr userDrawn="1"/>
        </p:nvSpPr>
        <p:spPr>
          <a:xfrm>
            <a:off x="8112125" y="1089025"/>
            <a:ext cx="3636965" cy="2232000"/>
          </a:xfrm>
          <a:prstGeom prst="roundRect">
            <a:avLst>
              <a:gd name="adj" fmla="val 9315"/>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9" name="Скругленный прямоугольник 8"/>
          <p:cNvSpPr/>
          <p:nvPr userDrawn="1"/>
        </p:nvSpPr>
        <p:spPr>
          <a:xfrm>
            <a:off x="4295774" y="1089025"/>
            <a:ext cx="3600451" cy="2232000"/>
          </a:xfrm>
          <a:prstGeom prst="roundRect">
            <a:avLst>
              <a:gd name="adj" fmla="val 9031"/>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2" name="Скругленный прямоугольник 11"/>
          <p:cNvSpPr/>
          <p:nvPr userDrawn="1"/>
        </p:nvSpPr>
        <p:spPr>
          <a:xfrm>
            <a:off x="442911" y="3538800"/>
            <a:ext cx="3636963" cy="2232000"/>
          </a:xfrm>
          <a:prstGeom prst="roundRect">
            <a:avLst>
              <a:gd name="adj" fmla="val 9237"/>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3" name="Скругленный прямоугольник 12"/>
          <p:cNvSpPr/>
          <p:nvPr userDrawn="1"/>
        </p:nvSpPr>
        <p:spPr>
          <a:xfrm>
            <a:off x="8112125" y="3538800"/>
            <a:ext cx="3636965" cy="2232000"/>
          </a:xfrm>
          <a:prstGeom prst="roundRect">
            <a:avLst>
              <a:gd name="adj" fmla="val 9315"/>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4" name="Скругленный прямоугольник 13"/>
          <p:cNvSpPr/>
          <p:nvPr userDrawn="1"/>
        </p:nvSpPr>
        <p:spPr>
          <a:xfrm>
            <a:off x="4295774" y="3538800"/>
            <a:ext cx="3600451" cy="2232000"/>
          </a:xfrm>
          <a:prstGeom prst="roundRect">
            <a:avLst>
              <a:gd name="adj" fmla="val 9031"/>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23" name="Текст 4"/>
          <p:cNvSpPr>
            <a:spLocks noGrp="1"/>
          </p:cNvSpPr>
          <p:nvPr>
            <p:ph type="body" sz="quarter" idx="10" hasCustomPrompt="1"/>
          </p:nvPr>
        </p:nvSpPr>
        <p:spPr>
          <a:xfrm>
            <a:off x="658800" y="1306800"/>
            <a:ext cx="3204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4" name="Текст 4"/>
          <p:cNvSpPr>
            <a:spLocks noGrp="1"/>
          </p:cNvSpPr>
          <p:nvPr>
            <p:ph type="body" sz="quarter" idx="12" hasCustomPrompt="1"/>
          </p:nvPr>
        </p:nvSpPr>
        <p:spPr>
          <a:xfrm>
            <a:off x="658800" y="1774800"/>
            <a:ext cx="3204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25" name="Текст 4"/>
          <p:cNvSpPr>
            <a:spLocks noGrp="1"/>
          </p:cNvSpPr>
          <p:nvPr>
            <p:ph type="body" sz="quarter" idx="13" hasCustomPrompt="1"/>
          </p:nvPr>
        </p:nvSpPr>
        <p:spPr>
          <a:xfrm>
            <a:off x="4510800" y="1306800"/>
            <a:ext cx="3168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6" name="Текст 4"/>
          <p:cNvSpPr>
            <a:spLocks noGrp="1"/>
          </p:cNvSpPr>
          <p:nvPr>
            <p:ph type="body" sz="quarter" idx="14" hasCustomPrompt="1"/>
          </p:nvPr>
        </p:nvSpPr>
        <p:spPr>
          <a:xfrm>
            <a:off x="4510800" y="1774800"/>
            <a:ext cx="3168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27" name="Текст 4"/>
          <p:cNvSpPr>
            <a:spLocks noGrp="1"/>
          </p:cNvSpPr>
          <p:nvPr>
            <p:ph type="body" sz="quarter" idx="15" hasCustomPrompt="1"/>
          </p:nvPr>
        </p:nvSpPr>
        <p:spPr>
          <a:xfrm>
            <a:off x="8329200" y="1306800"/>
            <a:ext cx="3204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8" name="Текст 4"/>
          <p:cNvSpPr>
            <a:spLocks noGrp="1"/>
          </p:cNvSpPr>
          <p:nvPr>
            <p:ph type="body" sz="quarter" idx="16" hasCustomPrompt="1"/>
          </p:nvPr>
        </p:nvSpPr>
        <p:spPr>
          <a:xfrm>
            <a:off x="8329200" y="1774800"/>
            <a:ext cx="3204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29" name="Текст 4"/>
          <p:cNvSpPr>
            <a:spLocks noGrp="1"/>
          </p:cNvSpPr>
          <p:nvPr>
            <p:ph type="body" sz="quarter" idx="17" hasCustomPrompt="1"/>
          </p:nvPr>
        </p:nvSpPr>
        <p:spPr>
          <a:xfrm>
            <a:off x="658800" y="3756503"/>
            <a:ext cx="3204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0" name="Текст 4"/>
          <p:cNvSpPr>
            <a:spLocks noGrp="1"/>
          </p:cNvSpPr>
          <p:nvPr>
            <p:ph type="body" sz="quarter" idx="18" hasCustomPrompt="1"/>
          </p:nvPr>
        </p:nvSpPr>
        <p:spPr>
          <a:xfrm>
            <a:off x="658800" y="4222800"/>
            <a:ext cx="3204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31" name="Текст 4"/>
          <p:cNvSpPr>
            <a:spLocks noGrp="1"/>
          </p:cNvSpPr>
          <p:nvPr>
            <p:ph type="body" sz="quarter" idx="19" hasCustomPrompt="1"/>
          </p:nvPr>
        </p:nvSpPr>
        <p:spPr>
          <a:xfrm>
            <a:off x="4510800" y="3756503"/>
            <a:ext cx="3168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2" name="Текст 4"/>
          <p:cNvSpPr>
            <a:spLocks noGrp="1"/>
          </p:cNvSpPr>
          <p:nvPr>
            <p:ph type="body" sz="quarter" idx="20" hasCustomPrompt="1"/>
          </p:nvPr>
        </p:nvSpPr>
        <p:spPr>
          <a:xfrm>
            <a:off x="4510800" y="4222800"/>
            <a:ext cx="3168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33" name="Текст 4"/>
          <p:cNvSpPr>
            <a:spLocks noGrp="1"/>
          </p:cNvSpPr>
          <p:nvPr>
            <p:ph type="body" sz="quarter" idx="21" hasCustomPrompt="1"/>
          </p:nvPr>
        </p:nvSpPr>
        <p:spPr>
          <a:xfrm>
            <a:off x="8329200" y="3756503"/>
            <a:ext cx="3204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4" name="Текст 4"/>
          <p:cNvSpPr>
            <a:spLocks noGrp="1"/>
          </p:cNvSpPr>
          <p:nvPr>
            <p:ph type="body" sz="quarter" idx="22" hasCustomPrompt="1"/>
          </p:nvPr>
        </p:nvSpPr>
        <p:spPr>
          <a:xfrm>
            <a:off x="8329200" y="4222800"/>
            <a:ext cx="3204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w_text+photo_1">
    <p:spTree>
      <p:nvGrpSpPr>
        <p:cNvPr id="1" name=""/>
        <p:cNvGrpSpPr/>
        <p:nvPr/>
      </p:nvGrpSpPr>
      <p:grpSpPr>
        <a:xfrm>
          <a:off x="0" y="0"/>
          <a:ext cx="0" cy="0"/>
          <a:chOff x="0" y="0"/>
          <a:chExt cx="0" cy="0"/>
        </a:xfrm>
      </p:grpSpPr>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4" name="Текст 3"/>
          <p:cNvSpPr>
            <a:spLocks noGrp="1"/>
          </p:cNvSpPr>
          <p:nvPr>
            <p:ph type="body" sz="quarter" idx="12" hasCustomPrompt="1"/>
          </p:nvPr>
        </p:nvSpPr>
        <p:spPr>
          <a:xfrm>
            <a:off x="442913" y="1089025"/>
            <a:ext cx="7453312" cy="4679950"/>
          </a:xfrm>
          <a:prstGeom prst="rect">
            <a:avLst/>
          </a:prstGeom>
        </p:spPr>
        <p:txBody>
          <a:bodyPr lIns="0" tIns="0" rIns="0" bIns="0"/>
          <a:lstStyle>
            <a:lvl1pPr marL="0" indent="0">
              <a:spcBef>
                <a:spcPts val="1200"/>
              </a:spcBef>
              <a:buNone/>
              <a:defRPr sz="2000"/>
            </a:lvl1pPr>
            <a:lvl2pPr marL="317500" indent="0">
              <a:buNone/>
              <a:defRPr sz="2000"/>
            </a:lvl2pPr>
            <a:lvl3pPr marL="635000" indent="0">
              <a:buNone/>
              <a:defRPr sz="2000"/>
            </a:lvl3pPr>
            <a:lvl4pPr marL="952500" indent="0">
              <a:buNone/>
              <a:defRPr sz="2000"/>
            </a:lvl4pPr>
            <a:lvl5pPr marL="1270000" indent="0">
              <a:buNone/>
              <a:defRPr sz="2000"/>
            </a:lvl5pPr>
          </a:lstStyle>
          <a:p>
            <a:pPr lvl="0"/>
            <a:r>
              <a:rPr lang="ru-RU" dirty="0"/>
              <a:t>Текст слайда</a:t>
            </a:r>
          </a:p>
        </p:txBody>
      </p:sp>
      <p:sp>
        <p:nvSpPr>
          <p:cNvPr id="2" name="Рисунок 2"/>
          <p:cNvSpPr>
            <a:spLocks noGrp="1"/>
          </p:cNvSpPr>
          <p:nvPr>
            <p:ph type="pic" sz="quarter" idx="16" hasCustomPrompt="1"/>
          </p:nvPr>
        </p:nvSpPr>
        <p:spPr>
          <a:xfrm>
            <a:off x="8112125" y="1089024"/>
            <a:ext cx="3636964" cy="4679949"/>
          </a:xfrm>
          <a:prstGeom prst="roundRect">
            <a:avLst>
              <a:gd name="adj" fmla="val 5739"/>
            </a:avLst>
          </a:prstGeom>
        </p:spPr>
        <p:txBody>
          <a:bodyPr/>
          <a:lstStyle>
            <a:lvl1pPr marL="0" indent="0">
              <a:buNone/>
              <a:defRPr sz="2000"/>
            </a:lvl1pPr>
          </a:lstStyle>
          <a:p>
            <a:r>
              <a:rPr lang="ru-RU" dirty="0"/>
              <a:t>Нажмите на иконку </a:t>
            </a:r>
            <a:br>
              <a:rPr lang="ru-RU" dirty="0"/>
            </a:br>
            <a:r>
              <a:rPr lang="ru-RU" dirty="0"/>
              <a:t>и вставьте картинку</a:t>
            </a:r>
          </a:p>
        </p:txBody>
      </p:sp>
    </p:spTree>
  </p:cSld>
  <p:clrMapOvr>
    <a:masterClrMapping/>
  </p:clrMapOvr>
  <p:transition spd="med"/>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_fourlongphotos">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2" name="Рисунок 2"/>
          <p:cNvSpPr>
            <a:spLocks noGrp="1"/>
          </p:cNvSpPr>
          <p:nvPr>
            <p:ph type="pic" sz="quarter" idx="15" hasCustomPrompt="1"/>
          </p:nvPr>
        </p:nvSpPr>
        <p:spPr>
          <a:xfrm>
            <a:off x="442801" y="1089024"/>
            <a:ext cx="2663131" cy="4679949"/>
          </a:xfrm>
          <a:prstGeom prst="roundRect">
            <a:avLst>
              <a:gd name="adj" fmla="val 7525"/>
            </a:avLst>
          </a:prstGeom>
        </p:spPr>
        <p:txBody>
          <a:bodyPr/>
          <a:lstStyle>
            <a:lvl1pPr marL="0" indent="0">
              <a:buNone/>
              <a:defRPr sz="2000">
                <a:solidFill>
                  <a:srgbClr val="FFFFFF"/>
                </a:solidFill>
              </a:defRPr>
            </a:lvl1pPr>
          </a:lstStyle>
          <a:p>
            <a:r>
              <a:rPr lang="ru-RU" dirty="0"/>
              <a:t>Нажмите на иконку </a:t>
            </a:r>
            <a:br>
              <a:rPr lang="ru-RU" dirty="0"/>
            </a:br>
            <a:r>
              <a:rPr lang="ru-RU" dirty="0"/>
              <a:t>и вставьте картинку</a:t>
            </a:r>
          </a:p>
        </p:txBody>
      </p:sp>
      <p:sp>
        <p:nvSpPr>
          <p:cNvPr id="3" name="Рисунок 2"/>
          <p:cNvSpPr>
            <a:spLocks noGrp="1"/>
          </p:cNvSpPr>
          <p:nvPr>
            <p:ph type="pic" sz="quarter" idx="16" hasCustomPrompt="1"/>
          </p:nvPr>
        </p:nvSpPr>
        <p:spPr>
          <a:xfrm>
            <a:off x="9086070" y="1089024"/>
            <a:ext cx="2663131" cy="4679949"/>
          </a:xfrm>
          <a:prstGeom prst="roundRect">
            <a:avLst>
              <a:gd name="adj" fmla="val 7525"/>
            </a:avLst>
          </a:prstGeom>
        </p:spPr>
        <p:txBody>
          <a:bodyPr/>
          <a:lstStyle>
            <a:lvl1pPr marL="0" indent="0">
              <a:buNone/>
              <a:defRPr sz="2000">
                <a:solidFill>
                  <a:srgbClr val="FFFFFF"/>
                </a:solidFill>
              </a:defRPr>
            </a:lvl1pPr>
          </a:lstStyle>
          <a:p>
            <a:r>
              <a:rPr lang="ru-RU" dirty="0"/>
              <a:t>Нажмите на иконку </a:t>
            </a:r>
            <a:br>
              <a:rPr lang="ru-RU" dirty="0"/>
            </a:br>
            <a:r>
              <a:rPr lang="ru-RU" dirty="0"/>
              <a:t>и вставьте картинку</a:t>
            </a:r>
          </a:p>
        </p:txBody>
      </p:sp>
      <p:sp>
        <p:nvSpPr>
          <p:cNvPr id="10" name="Рисунок 2"/>
          <p:cNvSpPr>
            <a:spLocks noGrp="1"/>
          </p:cNvSpPr>
          <p:nvPr>
            <p:ph type="pic" sz="quarter" idx="17" hasCustomPrompt="1"/>
          </p:nvPr>
        </p:nvSpPr>
        <p:spPr>
          <a:xfrm>
            <a:off x="6202800" y="1089024"/>
            <a:ext cx="2663131" cy="4679949"/>
          </a:xfrm>
          <a:prstGeom prst="roundRect">
            <a:avLst>
              <a:gd name="adj" fmla="val 7525"/>
            </a:avLst>
          </a:prstGeom>
        </p:spPr>
        <p:txBody>
          <a:bodyPr/>
          <a:lstStyle>
            <a:lvl1pPr marL="0" indent="0">
              <a:buNone/>
              <a:defRPr sz="2000">
                <a:solidFill>
                  <a:srgbClr val="FFFFFF"/>
                </a:solidFill>
              </a:defRPr>
            </a:lvl1pPr>
          </a:lstStyle>
          <a:p>
            <a:r>
              <a:rPr lang="ru-RU" dirty="0"/>
              <a:t>Нажмите на иконку </a:t>
            </a:r>
            <a:br>
              <a:rPr lang="ru-RU" dirty="0"/>
            </a:br>
            <a:r>
              <a:rPr lang="ru-RU" dirty="0"/>
              <a:t>и вставьте картинку</a:t>
            </a:r>
          </a:p>
        </p:txBody>
      </p:sp>
      <p:sp>
        <p:nvSpPr>
          <p:cNvPr id="11" name="Рисунок 2"/>
          <p:cNvSpPr>
            <a:spLocks noGrp="1"/>
          </p:cNvSpPr>
          <p:nvPr>
            <p:ph type="pic" sz="quarter" idx="18" hasCustomPrompt="1"/>
          </p:nvPr>
        </p:nvSpPr>
        <p:spPr>
          <a:xfrm>
            <a:off x="3323891" y="1089024"/>
            <a:ext cx="2663131" cy="4679949"/>
          </a:xfrm>
          <a:prstGeom prst="roundRect">
            <a:avLst>
              <a:gd name="adj" fmla="val 7525"/>
            </a:avLst>
          </a:prstGeom>
        </p:spPr>
        <p:txBody>
          <a:bodyPr/>
          <a:lstStyle>
            <a:lvl1pPr marL="0" indent="0">
              <a:buNone/>
              <a:defRPr sz="2000">
                <a:solidFill>
                  <a:srgbClr val="FFFFFF"/>
                </a:solidFill>
              </a:defRPr>
            </a:lvl1pPr>
          </a:lstStyle>
          <a:p>
            <a:r>
              <a:rPr lang="ru-RU" dirty="0"/>
              <a:t>Нажмите на иконку </a:t>
            </a:r>
            <a:br>
              <a:rPr lang="ru-RU" dirty="0"/>
            </a:br>
            <a:r>
              <a:rPr lang="ru-RU" dirty="0"/>
              <a:t>и вставьте картинку</a:t>
            </a:r>
          </a:p>
        </p:txBody>
      </p:sp>
    </p:spTree>
  </p:cSld>
  <p:clrMapOvr>
    <a:masterClrMapping/>
  </p:clrMapOvr>
  <p:transition spd="med"/>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_fourlongfillcards_1">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2" name="Скругленный прямоугольник 1"/>
          <p:cNvSpPr/>
          <p:nvPr userDrawn="1"/>
        </p:nvSpPr>
        <p:spPr>
          <a:xfrm>
            <a:off x="442913" y="1089025"/>
            <a:ext cx="2665412" cy="4679950"/>
          </a:xfrm>
          <a:prstGeom prst="roundRect">
            <a:avLst>
              <a:gd name="adj" fmla="val 7560"/>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3" name="Скругленный прямоугольник 2"/>
          <p:cNvSpPr/>
          <p:nvPr userDrawn="1"/>
        </p:nvSpPr>
        <p:spPr>
          <a:xfrm>
            <a:off x="3322638" y="1089025"/>
            <a:ext cx="2665412" cy="4679950"/>
          </a:xfrm>
          <a:prstGeom prst="roundRect">
            <a:avLst>
              <a:gd name="adj" fmla="val 7560"/>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0" name="Скругленный прямоугольник 9"/>
          <p:cNvSpPr/>
          <p:nvPr userDrawn="1"/>
        </p:nvSpPr>
        <p:spPr>
          <a:xfrm>
            <a:off x="6203950" y="1089025"/>
            <a:ext cx="2665412" cy="4679950"/>
          </a:xfrm>
          <a:prstGeom prst="roundRect">
            <a:avLst>
              <a:gd name="adj" fmla="val 7560"/>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1" name="Скругленный прямоугольник 10"/>
          <p:cNvSpPr/>
          <p:nvPr userDrawn="1"/>
        </p:nvSpPr>
        <p:spPr>
          <a:xfrm>
            <a:off x="9085262" y="1089025"/>
            <a:ext cx="2665412" cy="4679950"/>
          </a:xfrm>
          <a:prstGeom prst="roundRect">
            <a:avLst>
              <a:gd name="adj" fmla="val 7560"/>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5" name="Текст 4"/>
          <p:cNvSpPr>
            <a:spLocks noGrp="1"/>
          </p:cNvSpPr>
          <p:nvPr>
            <p:ph type="body" sz="quarter" idx="10" hasCustomPrompt="1"/>
          </p:nvPr>
        </p:nvSpPr>
        <p:spPr>
          <a:xfrm>
            <a:off x="658800" y="1306800"/>
            <a:ext cx="2232000" cy="42444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6" name="Текст 4"/>
          <p:cNvSpPr>
            <a:spLocks noGrp="1"/>
          </p:cNvSpPr>
          <p:nvPr>
            <p:ph type="body" sz="quarter" idx="11" hasCustomPrompt="1"/>
          </p:nvPr>
        </p:nvSpPr>
        <p:spPr>
          <a:xfrm>
            <a:off x="3539344" y="1306800"/>
            <a:ext cx="2232000" cy="42444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7" name="Текст 4"/>
          <p:cNvSpPr>
            <a:spLocks noGrp="1"/>
          </p:cNvSpPr>
          <p:nvPr>
            <p:ph type="body" sz="quarter" idx="12" hasCustomPrompt="1"/>
          </p:nvPr>
        </p:nvSpPr>
        <p:spPr>
          <a:xfrm>
            <a:off x="6420656" y="1306800"/>
            <a:ext cx="2232000" cy="42444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8" name="Текст 4"/>
          <p:cNvSpPr>
            <a:spLocks noGrp="1"/>
          </p:cNvSpPr>
          <p:nvPr>
            <p:ph type="body" sz="quarter" idx="13" hasCustomPrompt="1"/>
          </p:nvPr>
        </p:nvSpPr>
        <p:spPr>
          <a:xfrm>
            <a:off x="9301968" y="1306800"/>
            <a:ext cx="2232000" cy="42444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Tree>
  </p:cSld>
  <p:clrMapOvr>
    <a:masterClrMapping/>
  </p:clrMapOvr>
  <p:transition spd="med"/>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b_fourlongstrokecards_1">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2" name="Скругленный прямоугольник 1"/>
          <p:cNvSpPr/>
          <p:nvPr userDrawn="1"/>
        </p:nvSpPr>
        <p:spPr>
          <a:xfrm>
            <a:off x="442913" y="1089025"/>
            <a:ext cx="2665412" cy="4679950"/>
          </a:xfrm>
          <a:prstGeom prst="roundRect">
            <a:avLst>
              <a:gd name="adj" fmla="val 7560"/>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3" name="Скругленный прямоугольник 2"/>
          <p:cNvSpPr/>
          <p:nvPr userDrawn="1"/>
        </p:nvSpPr>
        <p:spPr>
          <a:xfrm>
            <a:off x="3322638" y="1089025"/>
            <a:ext cx="2665412" cy="4679950"/>
          </a:xfrm>
          <a:prstGeom prst="roundRect">
            <a:avLst>
              <a:gd name="adj" fmla="val 7560"/>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0" name="Скругленный прямоугольник 9"/>
          <p:cNvSpPr/>
          <p:nvPr userDrawn="1"/>
        </p:nvSpPr>
        <p:spPr>
          <a:xfrm>
            <a:off x="6203950" y="1089025"/>
            <a:ext cx="2665412" cy="4679950"/>
          </a:xfrm>
          <a:prstGeom prst="roundRect">
            <a:avLst>
              <a:gd name="adj" fmla="val 7560"/>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1" name="Скругленный прямоугольник 10"/>
          <p:cNvSpPr/>
          <p:nvPr userDrawn="1"/>
        </p:nvSpPr>
        <p:spPr>
          <a:xfrm>
            <a:off x="9085262" y="1089025"/>
            <a:ext cx="2665412" cy="4679950"/>
          </a:xfrm>
          <a:prstGeom prst="roundRect">
            <a:avLst>
              <a:gd name="adj" fmla="val 7560"/>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5" name="Текст 4"/>
          <p:cNvSpPr>
            <a:spLocks noGrp="1"/>
          </p:cNvSpPr>
          <p:nvPr>
            <p:ph type="body" sz="quarter" idx="10" hasCustomPrompt="1"/>
          </p:nvPr>
        </p:nvSpPr>
        <p:spPr>
          <a:xfrm>
            <a:off x="658800" y="1306800"/>
            <a:ext cx="2232000" cy="42444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6" name="Текст 4"/>
          <p:cNvSpPr>
            <a:spLocks noGrp="1"/>
          </p:cNvSpPr>
          <p:nvPr>
            <p:ph type="body" sz="quarter" idx="11" hasCustomPrompt="1"/>
          </p:nvPr>
        </p:nvSpPr>
        <p:spPr>
          <a:xfrm>
            <a:off x="3539344" y="1306800"/>
            <a:ext cx="2232000" cy="42444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7" name="Текст 4"/>
          <p:cNvSpPr>
            <a:spLocks noGrp="1"/>
          </p:cNvSpPr>
          <p:nvPr>
            <p:ph type="body" sz="quarter" idx="12" hasCustomPrompt="1"/>
          </p:nvPr>
        </p:nvSpPr>
        <p:spPr>
          <a:xfrm>
            <a:off x="6420656" y="1306800"/>
            <a:ext cx="2232000" cy="42444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18" name="Текст 4"/>
          <p:cNvSpPr>
            <a:spLocks noGrp="1"/>
          </p:cNvSpPr>
          <p:nvPr>
            <p:ph type="body" sz="quarter" idx="13" hasCustomPrompt="1"/>
          </p:nvPr>
        </p:nvSpPr>
        <p:spPr>
          <a:xfrm>
            <a:off x="9301968" y="1306800"/>
            <a:ext cx="2232000" cy="42444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Tree>
  </p:cSld>
  <p:clrMapOvr>
    <a:masterClrMapping/>
  </p:clrMapOvr>
  <p:transition spd="med"/>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b_fourlongfillcards_2">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7" name="Скругленный прямоугольник 6"/>
          <p:cNvSpPr/>
          <p:nvPr userDrawn="1"/>
        </p:nvSpPr>
        <p:spPr>
          <a:xfrm>
            <a:off x="442913" y="1089025"/>
            <a:ext cx="2665412" cy="4679950"/>
          </a:xfrm>
          <a:prstGeom prst="roundRect">
            <a:avLst>
              <a:gd name="adj" fmla="val 7560"/>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8" name="Скругленный прямоугольник 7"/>
          <p:cNvSpPr/>
          <p:nvPr userDrawn="1"/>
        </p:nvSpPr>
        <p:spPr>
          <a:xfrm>
            <a:off x="3322638" y="1089025"/>
            <a:ext cx="2665412" cy="4679950"/>
          </a:xfrm>
          <a:prstGeom prst="roundRect">
            <a:avLst>
              <a:gd name="adj" fmla="val 7560"/>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9" name="Скругленный прямоугольник 8"/>
          <p:cNvSpPr/>
          <p:nvPr userDrawn="1"/>
        </p:nvSpPr>
        <p:spPr>
          <a:xfrm>
            <a:off x="6203950" y="1089025"/>
            <a:ext cx="2665412" cy="4679950"/>
          </a:xfrm>
          <a:prstGeom prst="roundRect">
            <a:avLst>
              <a:gd name="adj" fmla="val 7560"/>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2" name="Скругленный прямоугольник 11"/>
          <p:cNvSpPr/>
          <p:nvPr userDrawn="1"/>
        </p:nvSpPr>
        <p:spPr>
          <a:xfrm>
            <a:off x="9085262" y="1089025"/>
            <a:ext cx="2665412" cy="4679950"/>
          </a:xfrm>
          <a:prstGeom prst="roundRect">
            <a:avLst>
              <a:gd name="adj" fmla="val 7560"/>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3" name="Текст 4"/>
          <p:cNvSpPr>
            <a:spLocks noGrp="1"/>
          </p:cNvSpPr>
          <p:nvPr>
            <p:ph type="body" sz="quarter" idx="10" hasCustomPrompt="1"/>
          </p:nvPr>
        </p:nvSpPr>
        <p:spPr>
          <a:xfrm>
            <a:off x="65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4" name="Текст 4"/>
          <p:cNvSpPr>
            <a:spLocks noGrp="1"/>
          </p:cNvSpPr>
          <p:nvPr>
            <p:ph type="body" sz="quarter" idx="12" hasCustomPrompt="1"/>
          </p:nvPr>
        </p:nvSpPr>
        <p:spPr>
          <a:xfrm>
            <a:off x="658800" y="1774800"/>
            <a:ext cx="2232000" cy="37764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19" name="Текст 4"/>
          <p:cNvSpPr>
            <a:spLocks noGrp="1"/>
          </p:cNvSpPr>
          <p:nvPr>
            <p:ph type="body" sz="quarter" idx="13" hasCustomPrompt="1"/>
          </p:nvPr>
        </p:nvSpPr>
        <p:spPr>
          <a:xfrm>
            <a:off x="353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0" name="Текст 4"/>
          <p:cNvSpPr>
            <a:spLocks noGrp="1"/>
          </p:cNvSpPr>
          <p:nvPr>
            <p:ph type="body" sz="quarter" idx="14" hasCustomPrompt="1"/>
          </p:nvPr>
        </p:nvSpPr>
        <p:spPr>
          <a:xfrm>
            <a:off x="3538800" y="1774800"/>
            <a:ext cx="2232000" cy="37764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21" name="Текст 4"/>
          <p:cNvSpPr>
            <a:spLocks noGrp="1"/>
          </p:cNvSpPr>
          <p:nvPr>
            <p:ph type="body" sz="quarter" idx="15" hasCustomPrompt="1"/>
          </p:nvPr>
        </p:nvSpPr>
        <p:spPr>
          <a:xfrm>
            <a:off x="641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2" name="Текст 4"/>
          <p:cNvSpPr>
            <a:spLocks noGrp="1"/>
          </p:cNvSpPr>
          <p:nvPr>
            <p:ph type="body" sz="quarter" idx="16" hasCustomPrompt="1"/>
          </p:nvPr>
        </p:nvSpPr>
        <p:spPr>
          <a:xfrm>
            <a:off x="6418800" y="1774800"/>
            <a:ext cx="2232000" cy="37764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23" name="Текст 4"/>
          <p:cNvSpPr>
            <a:spLocks noGrp="1"/>
          </p:cNvSpPr>
          <p:nvPr>
            <p:ph type="body" sz="quarter" idx="17" hasCustomPrompt="1"/>
          </p:nvPr>
        </p:nvSpPr>
        <p:spPr>
          <a:xfrm>
            <a:off x="929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4" name="Текст 4"/>
          <p:cNvSpPr>
            <a:spLocks noGrp="1"/>
          </p:cNvSpPr>
          <p:nvPr>
            <p:ph type="body" sz="quarter" idx="18" hasCustomPrompt="1"/>
          </p:nvPr>
        </p:nvSpPr>
        <p:spPr>
          <a:xfrm>
            <a:off x="9298800" y="1774800"/>
            <a:ext cx="2232000" cy="37764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Tree>
  </p:cSld>
  <p:clrMapOvr>
    <a:masterClrMapping/>
  </p:clrMapOvr>
  <p:transition spd="med"/>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_fourlongstrokecards_2">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7" name="Скругленный прямоугольник 6"/>
          <p:cNvSpPr/>
          <p:nvPr userDrawn="1"/>
        </p:nvSpPr>
        <p:spPr>
          <a:xfrm>
            <a:off x="442913" y="1089025"/>
            <a:ext cx="2665412" cy="4679950"/>
          </a:xfrm>
          <a:prstGeom prst="roundRect">
            <a:avLst>
              <a:gd name="adj" fmla="val 7560"/>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8" name="Скругленный прямоугольник 7"/>
          <p:cNvSpPr/>
          <p:nvPr userDrawn="1"/>
        </p:nvSpPr>
        <p:spPr>
          <a:xfrm>
            <a:off x="3322638" y="1089025"/>
            <a:ext cx="2665412" cy="4679950"/>
          </a:xfrm>
          <a:prstGeom prst="roundRect">
            <a:avLst>
              <a:gd name="adj" fmla="val 7560"/>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9" name="Скругленный прямоугольник 8"/>
          <p:cNvSpPr/>
          <p:nvPr userDrawn="1"/>
        </p:nvSpPr>
        <p:spPr>
          <a:xfrm>
            <a:off x="6203950" y="1089025"/>
            <a:ext cx="2665412" cy="4679950"/>
          </a:xfrm>
          <a:prstGeom prst="roundRect">
            <a:avLst>
              <a:gd name="adj" fmla="val 7560"/>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2" name="Скругленный прямоугольник 11"/>
          <p:cNvSpPr/>
          <p:nvPr userDrawn="1"/>
        </p:nvSpPr>
        <p:spPr>
          <a:xfrm>
            <a:off x="9085262" y="1089025"/>
            <a:ext cx="2665412" cy="4679950"/>
          </a:xfrm>
          <a:prstGeom prst="roundRect">
            <a:avLst>
              <a:gd name="adj" fmla="val 7560"/>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3" name="Текст 4"/>
          <p:cNvSpPr>
            <a:spLocks noGrp="1"/>
          </p:cNvSpPr>
          <p:nvPr>
            <p:ph type="body" sz="quarter" idx="10" hasCustomPrompt="1"/>
          </p:nvPr>
        </p:nvSpPr>
        <p:spPr>
          <a:xfrm>
            <a:off x="65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14" name="Текст 4"/>
          <p:cNvSpPr>
            <a:spLocks noGrp="1"/>
          </p:cNvSpPr>
          <p:nvPr>
            <p:ph type="body" sz="quarter" idx="12" hasCustomPrompt="1"/>
          </p:nvPr>
        </p:nvSpPr>
        <p:spPr>
          <a:xfrm>
            <a:off x="658800" y="1774800"/>
            <a:ext cx="2232000" cy="37764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19" name="Текст 4"/>
          <p:cNvSpPr>
            <a:spLocks noGrp="1"/>
          </p:cNvSpPr>
          <p:nvPr>
            <p:ph type="body" sz="quarter" idx="13" hasCustomPrompt="1"/>
          </p:nvPr>
        </p:nvSpPr>
        <p:spPr>
          <a:xfrm>
            <a:off x="353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0" name="Текст 4"/>
          <p:cNvSpPr>
            <a:spLocks noGrp="1"/>
          </p:cNvSpPr>
          <p:nvPr>
            <p:ph type="body" sz="quarter" idx="14" hasCustomPrompt="1"/>
          </p:nvPr>
        </p:nvSpPr>
        <p:spPr>
          <a:xfrm>
            <a:off x="3538800" y="1774800"/>
            <a:ext cx="2232000" cy="37764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21" name="Текст 4"/>
          <p:cNvSpPr>
            <a:spLocks noGrp="1"/>
          </p:cNvSpPr>
          <p:nvPr>
            <p:ph type="body" sz="quarter" idx="15" hasCustomPrompt="1"/>
          </p:nvPr>
        </p:nvSpPr>
        <p:spPr>
          <a:xfrm>
            <a:off x="641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2" name="Текст 4"/>
          <p:cNvSpPr>
            <a:spLocks noGrp="1"/>
          </p:cNvSpPr>
          <p:nvPr>
            <p:ph type="body" sz="quarter" idx="16" hasCustomPrompt="1"/>
          </p:nvPr>
        </p:nvSpPr>
        <p:spPr>
          <a:xfrm>
            <a:off x="6418800" y="1774800"/>
            <a:ext cx="2232000" cy="37764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23" name="Текст 4"/>
          <p:cNvSpPr>
            <a:spLocks noGrp="1"/>
          </p:cNvSpPr>
          <p:nvPr>
            <p:ph type="body" sz="quarter" idx="17" hasCustomPrompt="1"/>
          </p:nvPr>
        </p:nvSpPr>
        <p:spPr>
          <a:xfrm>
            <a:off x="929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24" name="Текст 4"/>
          <p:cNvSpPr>
            <a:spLocks noGrp="1"/>
          </p:cNvSpPr>
          <p:nvPr>
            <p:ph type="body" sz="quarter" idx="18" hasCustomPrompt="1"/>
          </p:nvPr>
        </p:nvSpPr>
        <p:spPr>
          <a:xfrm>
            <a:off x="9298800" y="1774800"/>
            <a:ext cx="2232000" cy="37764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Tree>
  </p:cSld>
  <p:clrMapOvr>
    <a:masterClrMapping/>
  </p:clrMapOvr>
  <p:transition spd="med"/>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_eightphotos">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2" name="Рисунок 2"/>
          <p:cNvSpPr>
            <a:spLocks noGrp="1"/>
          </p:cNvSpPr>
          <p:nvPr>
            <p:ph type="pic" sz="quarter" idx="15" hasCustomPrompt="1"/>
          </p:nvPr>
        </p:nvSpPr>
        <p:spPr>
          <a:xfrm>
            <a:off x="442801" y="1089025"/>
            <a:ext cx="2663131" cy="2232000"/>
          </a:xfrm>
          <a:prstGeom prst="roundRect">
            <a:avLst>
              <a:gd name="adj" fmla="val 9004"/>
            </a:avLst>
          </a:prstGeom>
        </p:spPr>
        <p:txBody>
          <a:bodyPr/>
          <a:lstStyle>
            <a:lvl1pPr marL="0" indent="0">
              <a:buNone/>
              <a:defRPr sz="2000">
                <a:solidFill>
                  <a:srgbClr val="FFFFFF"/>
                </a:solidFill>
              </a:defRPr>
            </a:lvl1pPr>
          </a:lstStyle>
          <a:p>
            <a:r>
              <a:rPr lang="ru-RU" dirty="0"/>
              <a:t>Нажмите на иконку </a:t>
            </a:r>
            <a:br>
              <a:rPr lang="ru-RU" dirty="0"/>
            </a:br>
            <a:r>
              <a:rPr lang="ru-RU" dirty="0"/>
              <a:t>и вставьте картинку</a:t>
            </a:r>
          </a:p>
        </p:txBody>
      </p:sp>
      <p:sp>
        <p:nvSpPr>
          <p:cNvPr id="3" name="Рисунок 2"/>
          <p:cNvSpPr>
            <a:spLocks noGrp="1"/>
          </p:cNvSpPr>
          <p:nvPr>
            <p:ph type="pic" sz="quarter" idx="16" hasCustomPrompt="1"/>
          </p:nvPr>
        </p:nvSpPr>
        <p:spPr>
          <a:xfrm>
            <a:off x="3322595" y="1089025"/>
            <a:ext cx="2663131" cy="2232000"/>
          </a:xfrm>
          <a:prstGeom prst="roundRect">
            <a:avLst>
              <a:gd name="adj" fmla="val 9004"/>
            </a:avLst>
          </a:prstGeom>
        </p:spPr>
        <p:txBody>
          <a:bodyPr/>
          <a:lstStyle>
            <a:lvl1pPr marL="0" indent="0">
              <a:buNone/>
              <a:defRPr sz="2000">
                <a:solidFill>
                  <a:srgbClr val="FFFFFF"/>
                </a:solidFill>
              </a:defRPr>
            </a:lvl1pPr>
          </a:lstStyle>
          <a:p>
            <a:r>
              <a:rPr lang="ru-RU" dirty="0"/>
              <a:t>Нажмите на иконку </a:t>
            </a:r>
            <a:br>
              <a:rPr lang="ru-RU" dirty="0"/>
            </a:br>
            <a:r>
              <a:rPr lang="ru-RU" dirty="0"/>
              <a:t>и вставьте картинку</a:t>
            </a:r>
          </a:p>
        </p:txBody>
      </p:sp>
      <p:sp>
        <p:nvSpPr>
          <p:cNvPr id="10" name="Рисунок 2"/>
          <p:cNvSpPr>
            <a:spLocks noGrp="1"/>
          </p:cNvSpPr>
          <p:nvPr>
            <p:ph type="pic" sz="quarter" idx="17" hasCustomPrompt="1"/>
          </p:nvPr>
        </p:nvSpPr>
        <p:spPr>
          <a:xfrm>
            <a:off x="6202389" y="1089025"/>
            <a:ext cx="2663131" cy="2232000"/>
          </a:xfrm>
          <a:prstGeom prst="roundRect">
            <a:avLst>
              <a:gd name="adj" fmla="val 9004"/>
            </a:avLst>
          </a:prstGeom>
        </p:spPr>
        <p:txBody>
          <a:bodyPr/>
          <a:lstStyle>
            <a:lvl1pPr marL="0" indent="0">
              <a:buNone/>
              <a:defRPr sz="2000">
                <a:solidFill>
                  <a:srgbClr val="FFFFFF"/>
                </a:solidFill>
              </a:defRPr>
            </a:lvl1pPr>
          </a:lstStyle>
          <a:p>
            <a:r>
              <a:rPr lang="ru-RU" dirty="0"/>
              <a:t>Нажмите на иконку </a:t>
            </a:r>
            <a:br>
              <a:rPr lang="ru-RU" dirty="0"/>
            </a:br>
            <a:r>
              <a:rPr lang="ru-RU" dirty="0"/>
              <a:t>и вставьте картинку</a:t>
            </a:r>
          </a:p>
        </p:txBody>
      </p:sp>
      <p:sp>
        <p:nvSpPr>
          <p:cNvPr id="11" name="Рисунок 2"/>
          <p:cNvSpPr>
            <a:spLocks noGrp="1"/>
          </p:cNvSpPr>
          <p:nvPr>
            <p:ph type="pic" sz="quarter" idx="18" hasCustomPrompt="1"/>
          </p:nvPr>
        </p:nvSpPr>
        <p:spPr>
          <a:xfrm>
            <a:off x="9082183" y="1089025"/>
            <a:ext cx="2663131" cy="2232000"/>
          </a:xfrm>
          <a:prstGeom prst="roundRect">
            <a:avLst>
              <a:gd name="adj" fmla="val 9004"/>
            </a:avLst>
          </a:prstGeom>
        </p:spPr>
        <p:txBody>
          <a:bodyPr/>
          <a:lstStyle>
            <a:lvl1pPr marL="0" indent="0">
              <a:buNone/>
              <a:defRPr sz="2000">
                <a:solidFill>
                  <a:srgbClr val="FFFFFF"/>
                </a:solidFill>
              </a:defRPr>
            </a:lvl1pPr>
          </a:lstStyle>
          <a:p>
            <a:r>
              <a:rPr lang="ru-RU" dirty="0"/>
              <a:t>Нажмите на иконку </a:t>
            </a:r>
            <a:br>
              <a:rPr lang="ru-RU" dirty="0"/>
            </a:br>
            <a:r>
              <a:rPr lang="ru-RU" dirty="0"/>
              <a:t>и вставьте картинку</a:t>
            </a:r>
          </a:p>
        </p:txBody>
      </p:sp>
      <p:sp>
        <p:nvSpPr>
          <p:cNvPr id="15" name="Рисунок 2"/>
          <p:cNvSpPr>
            <a:spLocks noGrp="1"/>
          </p:cNvSpPr>
          <p:nvPr>
            <p:ph type="pic" sz="quarter" idx="19" hasCustomPrompt="1"/>
          </p:nvPr>
        </p:nvSpPr>
        <p:spPr>
          <a:xfrm>
            <a:off x="442801" y="3538800"/>
            <a:ext cx="2663131" cy="2232000"/>
          </a:xfrm>
          <a:prstGeom prst="roundRect">
            <a:avLst>
              <a:gd name="adj" fmla="val 9004"/>
            </a:avLst>
          </a:prstGeom>
        </p:spPr>
        <p:txBody>
          <a:bodyPr/>
          <a:lstStyle>
            <a:lvl1pPr marL="0" indent="0">
              <a:buNone/>
              <a:defRPr sz="2000">
                <a:solidFill>
                  <a:srgbClr val="FFFFFF"/>
                </a:solidFill>
              </a:defRPr>
            </a:lvl1pPr>
          </a:lstStyle>
          <a:p>
            <a:r>
              <a:rPr lang="ru-RU" dirty="0"/>
              <a:t>Нажмите на иконку </a:t>
            </a:r>
            <a:br>
              <a:rPr lang="ru-RU" dirty="0"/>
            </a:br>
            <a:r>
              <a:rPr lang="ru-RU" dirty="0"/>
              <a:t>и вставьте картинку</a:t>
            </a:r>
          </a:p>
        </p:txBody>
      </p:sp>
      <p:sp>
        <p:nvSpPr>
          <p:cNvPr id="16" name="Рисунок 2"/>
          <p:cNvSpPr>
            <a:spLocks noGrp="1"/>
          </p:cNvSpPr>
          <p:nvPr>
            <p:ph type="pic" sz="quarter" idx="20" hasCustomPrompt="1"/>
          </p:nvPr>
        </p:nvSpPr>
        <p:spPr>
          <a:xfrm>
            <a:off x="3322595" y="3538800"/>
            <a:ext cx="2663131" cy="2232000"/>
          </a:xfrm>
          <a:prstGeom prst="roundRect">
            <a:avLst>
              <a:gd name="adj" fmla="val 9004"/>
            </a:avLst>
          </a:prstGeom>
        </p:spPr>
        <p:txBody>
          <a:bodyPr/>
          <a:lstStyle>
            <a:lvl1pPr marL="0" indent="0">
              <a:buNone/>
              <a:defRPr sz="2000">
                <a:solidFill>
                  <a:srgbClr val="FFFFFF"/>
                </a:solidFill>
              </a:defRPr>
            </a:lvl1pPr>
          </a:lstStyle>
          <a:p>
            <a:r>
              <a:rPr lang="ru-RU" dirty="0"/>
              <a:t>Нажмите на иконку </a:t>
            </a:r>
            <a:br>
              <a:rPr lang="ru-RU" dirty="0"/>
            </a:br>
            <a:r>
              <a:rPr lang="ru-RU" dirty="0"/>
              <a:t>и вставьте картинку</a:t>
            </a:r>
          </a:p>
        </p:txBody>
      </p:sp>
      <p:sp>
        <p:nvSpPr>
          <p:cNvPr id="17" name="Рисунок 2"/>
          <p:cNvSpPr>
            <a:spLocks noGrp="1"/>
          </p:cNvSpPr>
          <p:nvPr>
            <p:ph type="pic" sz="quarter" idx="21" hasCustomPrompt="1"/>
          </p:nvPr>
        </p:nvSpPr>
        <p:spPr>
          <a:xfrm>
            <a:off x="6202389" y="3538800"/>
            <a:ext cx="2663131" cy="2232000"/>
          </a:xfrm>
          <a:prstGeom prst="roundRect">
            <a:avLst>
              <a:gd name="adj" fmla="val 9004"/>
            </a:avLst>
          </a:prstGeom>
        </p:spPr>
        <p:txBody>
          <a:bodyPr/>
          <a:lstStyle>
            <a:lvl1pPr marL="0" indent="0">
              <a:buNone/>
              <a:defRPr sz="2000">
                <a:solidFill>
                  <a:srgbClr val="FFFFFF"/>
                </a:solidFill>
              </a:defRPr>
            </a:lvl1pPr>
          </a:lstStyle>
          <a:p>
            <a:r>
              <a:rPr lang="ru-RU" dirty="0"/>
              <a:t>Нажмите на иконку </a:t>
            </a:r>
            <a:br>
              <a:rPr lang="ru-RU" dirty="0"/>
            </a:br>
            <a:r>
              <a:rPr lang="ru-RU" dirty="0"/>
              <a:t>и вставьте картинку</a:t>
            </a:r>
          </a:p>
        </p:txBody>
      </p:sp>
      <p:sp>
        <p:nvSpPr>
          <p:cNvPr id="18" name="Рисунок 2"/>
          <p:cNvSpPr>
            <a:spLocks noGrp="1"/>
          </p:cNvSpPr>
          <p:nvPr>
            <p:ph type="pic" sz="quarter" idx="22" hasCustomPrompt="1"/>
          </p:nvPr>
        </p:nvSpPr>
        <p:spPr>
          <a:xfrm>
            <a:off x="9082183" y="3538800"/>
            <a:ext cx="2663131" cy="2232000"/>
          </a:xfrm>
          <a:prstGeom prst="roundRect">
            <a:avLst>
              <a:gd name="adj" fmla="val 9004"/>
            </a:avLst>
          </a:prstGeom>
        </p:spPr>
        <p:txBody>
          <a:bodyPr/>
          <a:lstStyle>
            <a:lvl1pPr marL="0" indent="0">
              <a:buNone/>
              <a:defRPr sz="2000">
                <a:solidFill>
                  <a:srgbClr val="FFFFFF"/>
                </a:solidFill>
              </a:defRPr>
            </a:lvl1pPr>
          </a:lstStyle>
          <a:p>
            <a:r>
              <a:rPr lang="ru-RU" dirty="0"/>
              <a:t>Нажмите на иконку </a:t>
            </a:r>
            <a:br>
              <a:rPr lang="ru-RU" dirty="0"/>
            </a:br>
            <a:r>
              <a:rPr lang="ru-RU" dirty="0"/>
              <a:t>и вставьте картинку</a:t>
            </a:r>
          </a:p>
        </p:txBody>
      </p:sp>
    </p:spTree>
  </p:cSld>
  <p:clrMapOvr>
    <a:masterClrMapping/>
  </p:clrMapOvr>
  <p:transition spd="med"/>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_eightfillcards_1">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7" name="Скругленный прямоугольник 6"/>
          <p:cNvSpPr/>
          <p:nvPr userDrawn="1"/>
        </p:nvSpPr>
        <p:spPr>
          <a:xfrm>
            <a:off x="442913" y="1089025"/>
            <a:ext cx="2664000" cy="2232000"/>
          </a:xfrm>
          <a:prstGeom prst="roundRect">
            <a:avLst>
              <a:gd name="adj" fmla="val 8982"/>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8" name="Скругленный прямоугольник 7"/>
          <p:cNvSpPr/>
          <p:nvPr userDrawn="1"/>
        </p:nvSpPr>
        <p:spPr>
          <a:xfrm>
            <a:off x="3324050" y="1089025"/>
            <a:ext cx="2664000" cy="2232000"/>
          </a:xfrm>
          <a:prstGeom prst="roundRect">
            <a:avLst>
              <a:gd name="adj" fmla="val 8982"/>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9" name="Скругленный прямоугольник 8"/>
          <p:cNvSpPr/>
          <p:nvPr userDrawn="1"/>
        </p:nvSpPr>
        <p:spPr>
          <a:xfrm>
            <a:off x="6202682" y="1089025"/>
            <a:ext cx="2664000" cy="2232000"/>
          </a:xfrm>
          <a:prstGeom prst="roundRect">
            <a:avLst>
              <a:gd name="adj" fmla="val 8982"/>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2" name="Скругленный прямоугольник 11"/>
          <p:cNvSpPr/>
          <p:nvPr userDrawn="1"/>
        </p:nvSpPr>
        <p:spPr>
          <a:xfrm>
            <a:off x="9085088" y="1089025"/>
            <a:ext cx="2664000" cy="2232000"/>
          </a:xfrm>
          <a:prstGeom prst="roundRect">
            <a:avLst>
              <a:gd name="adj" fmla="val 8982"/>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3" name="Скругленный прямоугольник 12"/>
          <p:cNvSpPr/>
          <p:nvPr userDrawn="1"/>
        </p:nvSpPr>
        <p:spPr>
          <a:xfrm>
            <a:off x="442913" y="3538800"/>
            <a:ext cx="2664000" cy="2232000"/>
          </a:xfrm>
          <a:prstGeom prst="roundRect">
            <a:avLst>
              <a:gd name="adj" fmla="val 8982"/>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4" name="Скругленный прямоугольник 13"/>
          <p:cNvSpPr/>
          <p:nvPr userDrawn="1"/>
        </p:nvSpPr>
        <p:spPr>
          <a:xfrm>
            <a:off x="3324050" y="3538800"/>
            <a:ext cx="2664000" cy="2232000"/>
          </a:xfrm>
          <a:prstGeom prst="roundRect">
            <a:avLst>
              <a:gd name="adj" fmla="val 8982"/>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9" name="Скругленный прямоугольник 18"/>
          <p:cNvSpPr/>
          <p:nvPr userDrawn="1"/>
        </p:nvSpPr>
        <p:spPr>
          <a:xfrm>
            <a:off x="6202682" y="3538800"/>
            <a:ext cx="2664000" cy="2232000"/>
          </a:xfrm>
          <a:prstGeom prst="roundRect">
            <a:avLst>
              <a:gd name="adj" fmla="val 8982"/>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20" name="Скругленный прямоугольник 19"/>
          <p:cNvSpPr/>
          <p:nvPr userDrawn="1"/>
        </p:nvSpPr>
        <p:spPr>
          <a:xfrm>
            <a:off x="9085088" y="3538800"/>
            <a:ext cx="2664000" cy="2232000"/>
          </a:xfrm>
          <a:prstGeom prst="roundRect">
            <a:avLst>
              <a:gd name="adj" fmla="val 8982"/>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21" name="Текст 4"/>
          <p:cNvSpPr>
            <a:spLocks noGrp="1"/>
          </p:cNvSpPr>
          <p:nvPr>
            <p:ph type="body" sz="quarter" idx="10" hasCustomPrompt="1"/>
          </p:nvPr>
        </p:nvSpPr>
        <p:spPr>
          <a:xfrm>
            <a:off x="658800" y="1306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2" name="Текст 4"/>
          <p:cNvSpPr>
            <a:spLocks noGrp="1"/>
          </p:cNvSpPr>
          <p:nvPr>
            <p:ph type="body" sz="quarter" idx="13" hasCustomPrompt="1"/>
          </p:nvPr>
        </p:nvSpPr>
        <p:spPr>
          <a:xfrm>
            <a:off x="658800" y="3754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3" name="Текст 4"/>
          <p:cNvSpPr>
            <a:spLocks noGrp="1"/>
          </p:cNvSpPr>
          <p:nvPr>
            <p:ph type="body" sz="quarter" idx="14" hasCustomPrompt="1"/>
          </p:nvPr>
        </p:nvSpPr>
        <p:spPr>
          <a:xfrm>
            <a:off x="3538800" y="1306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4" name="Текст 4"/>
          <p:cNvSpPr>
            <a:spLocks noGrp="1"/>
          </p:cNvSpPr>
          <p:nvPr>
            <p:ph type="body" sz="quarter" idx="15" hasCustomPrompt="1"/>
          </p:nvPr>
        </p:nvSpPr>
        <p:spPr>
          <a:xfrm>
            <a:off x="3538800" y="3754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5" name="Текст 4"/>
          <p:cNvSpPr>
            <a:spLocks noGrp="1"/>
          </p:cNvSpPr>
          <p:nvPr>
            <p:ph type="body" sz="quarter" idx="16" hasCustomPrompt="1"/>
          </p:nvPr>
        </p:nvSpPr>
        <p:spPr>
          <a:xfrm>
            <a:off x="6418800" y="1306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6" name="Текст 4"/>
          <p:cNvSpPr>
            <a:spLocks noGrp="1"/>
          </p:cNvSpPr>
          <p:nvPr>
            <p:ph type="body" sz="quarter" idx="17" hasCustomPrompt="1"/>
          </p:nvPr>
        </p:nvSpPr>
        <p:spPr>
          <a:xfrm>
            <a:off x="6418800" y="3754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7" name="Текст 4"/>
          <p:cNvSpPr>
            <a:spLocks noGrp="1"/>
          </p:cNvSpPr>
          <p:nvPr>
            <p:ph type="body" sz="quarter" idx="18" hasCustomPrompt="1"/>
          </p:nvPr>
        </p:nvSpPr>
        <p:spPr>
          <a:xfrm>
            <a:off x="9298800" y="1306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8" name="Текст 4"/>
          <p:cNvSpPr>
            <a:spLocks noGrp="1"/>
          </p:cNvSpPr>
          <p:nvPr>
            <p:ph type="body" sz="quarter" idx="19" hasCustomPrompt="1"/>
          </p:nvPr>
        </p:nvSpPr>
        <p:spPr>
          <a:xfrm>
            <a:off x="9298800" y="3754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Tree>
  </p:cSld>
  <p:clrMapOvr>
    <a:masterClrMapping/>
  </p:clrMapOvr>
  <p:transition spd="med"/>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_eightstrokecards_1">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7" name="Скругленный прямоугольник 6"/>
          <p:cNvSpPr/>
          <p:nvPr userDrawn="1"/>
        </p:nvSpPr>
        <p:spPr>
          <a:xfrm>
            <a:off x="442913" y="1089025"/>
            <a:ext cx="2664000" cy="2232000"/>
          </a:xfrm>
          <a:prstGeom prst="roundRect">
            <a:avLst>
              <a:gd name="adj" fmla="val 8982"/>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8" name="Скругленный прямоугольник 7"/>
          <p:cNvSpPr/>
          <p:nvPr userDrawn="1"/>
        </p:nvSpPr>
        <p:spPr>
          <a:xfrm>
            <a:off x="3324050" y="1089025"/>
            <a:ext cx="2664000" cy="2232000"/>
          </a:xfrm>
          <a:prstGeom prst="roundRect">
            <a:avLst>
              <a:gd name="adj" fmla="val 8982"/>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9" name="Скругленный прямоугольник 8"/>
          <p:cNvSpPr/>
          <p:nvPr userDrawn="1"/>
        </p:nvSpPr>
        <p:spPr>
          <a:xfrm>
            <a:off x="6202682" y="1089025"/>
            <a:ext cx="2664000" cy="2232000"/>
          </a:xfrm>
          <a:prstGeom prst="roundRect">
            <a:avLst>
              <a:gd name="adj" fmla="val 8982"/>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2" name="Скругленный прямоугольник 11"/>
          <p:cNvSpPr/>
          <p:nvPr userDrawn="1"/>
        </p:nvSpPr>
        <p:spPr>
          <a:xfrm>
            <a:off x="9085088" y="1089025"/>
            <a:ext cx="2664000" cy="2232000"/>
          </a:xfrm>
          <a:prstGeom prst="roundRect">
            <a:avLst>
              <a:gd name="adj" fmla="val 8982"/>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3" name="Скругленный прямоугольник 12"/>
          <p:cNvSpPr/>
          <p:nvPr userDrawn="1"/>
        </p:nvSpPr>
        <p:spPr>
          <a:xfrm>
            <a:off x="442913" y="3538800"/>
            <a:ext cx="2664000" cy="2232000"/>
          </a:xfrm>
          <a:prstGeom prst="roundRect">
            <a:avLst>
              <a:gd name="adj" fmla="val 8982"/>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4" name="Скругленный прямоугольник 13"/>
          <p:cNvSpPr/>
          <p:nvPr userDrawn="1"/>
        </p:nvSpPr>
        <p:spPr>
          <a:xfrm>
            <a:off x="3324050" y="3538800"/>
            <a:ext cx="2664000" cy="2232000"/>
          </a:xfrm>
          <a:prstGeom prst="roundRect">
            <a:avLst>
              <a:gd name="adj" fmla="val 8982"/>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9" name="Скругленный прямоугольник 18"/>
          <p:cNvSpPr/>
          <p:nvPr userDrawn="1"/>
        </p:nvSpPr>
        <p:spPr>
          <a:xfrm>
            <a:off x="6202682" y="3538800"/>
            <a:ext cx="2664000" cy="2232000"/>
          </a:xfrm>
          <a:prstGeom prst="roundRect">
            <a:avLst>
              <a:gd name="adj" fmla="val 8982"/>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20" name="Скругленный прямоугольник 19"/>
          <p:cNvSpPr/>
          <p:nvPr userDrawn="1"/>
        </p:nvSpPr>
        <p:spPr>
          <a:xfrm>
            <a:off x="9085088" y="3538800"/>
            <a:ext cx="2664000" cy="2232000"/>
          </a:xfrm>
          <a:prstGeom prst="roundRect">
            <a:avLst>
              <a:gd name="adj" fmla="val 8982"/>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21" name="Текст 4"/>
          <p:cNvSpPr>
            <a:spLocks noGrp="1"/>
          </p:cNvSpPr>
          <p:nvPr>
            <p:ph type="body" sz="quarter" idx="10" hasCustomPrompt="1"/>
          </p:nvPr>
        </p:nvSpPr>
        <p:spPr>
          <a:xfrm>
            <a:off x="658800" y="1306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2" name="Текст 4"/>
          <p:cNvSpPr>
            <a:spLocks noGrp="1"/>
          </p:cNvSpPr>
          <p:nvPr>
            <p:ph type="body" sz="quarter" idx="13" hasCustomPrompt="1"/>
          </p:nvPr>
        </p:nvSpPr>
        <p:spPr>
          <a:xfrm>
            <a:off x="658800" y="3754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3" name="Текст 4"/>
          <p:cNvSpPr>
            <a:spLocks noGrp="1"/>
          </p:cNvSpPr>
          <p:nvPr>
            <p:ph type="body" sz="quarter" idx="14" hasCustomPrompt="1"/>
          </p:nvPr>
        </p:nvSpPr>
        <p:spPr>
          <a:xfrm>
            <a:off x="3538800" y="1306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4" name="Текст 4"/>
          <p:cNvSpPr>
            <a:spLocks noGrp="1"/>
          </p:cNvSpPr>
          <p:nvPr>
            <p:ph type="body" sz="quarter" idx="15" hasCustomPrompt="1"/>
          </p:nvPr>
        </p:nvSpPr>
        <p:spPr>
          <a:xfrm>
            <a:off x="3538800" y="3754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5" name="Текст 4"/>
          <p:cNvSpPr>
            <a:spLocks noGrp="1"/>
          </p:cNvSpPr>
          <p:nvPr>
            <p:ph type="body" sz="quarter" idx="16" hasCustomPrompt="1"/>
          </p:nvPr>
        </p:nvSpPr>
        <p:spPr>
          <a:xfrm>
            <a:off x="6418800" y="1306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6" name="Текст 4"/>
          <p:cNvSpPr>
            <a:spLocks noGrp="1"/>
          </p:cNvSpPr>
          <p:nvPr>
            <p:ph type="body" sz="quarter" idx="17" hasCustomPrompt="1"/>
          </p:nvPr>
        </p:nvSpPr>
        <p:spPr>
          <a:xfrm>
            <a:off x="6418800" y="3754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7" name="Текст 4"/>
          <p:cNvSpPr>
            <a:spLocks noGrp="1"/>
          </p:cNvSpPr>
          <p:nvPr>
            <p:ph type="body" sz="quarter" idx="18" hasCustomPrompt="1"/>
          </p:nvPr>
        </p:nvSpPr>
        <p:spPr>
          <a:xfrm>
            <a:off x="9298800" y="1306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
        <p:nvSpPr>
          <p:cNvPr id="28" name="Текст 4"/>
          <p:cNvSpPr>
            <a:spLocks noGrp="1"/>
          </p:cNvSpPr>
          <p:nvPr>
            <p:ph type="body" sz="quarter" idx="19" hasCustomPrompt="1"/>
          </p:nvPr>
        </p:nvSpPr>
        <p:spPr>
          <a:xfrm>
            <a:off x="9298800" y="3754800"/>
            <a:ext cx="2232000" cy="1800000"/>
          </a:xfrm>
          <a:prstGeom prst="rect">
            <a:avLst/>
          </a:prstGeom>
        </p:spPr>
        <p:txBody>
          <a:bodyPr lIns="0" tIns="0" rIns="0" bIns="0"/>
          <a:lstStyle>
            <a:lvl1pPr marL="0" indent="0">
              <a:spcBef>
                <a:spcPts val="1200"/>
              </a:spcBef>
              <a:buNone/>
              <a:defRPr sz="2000">
                <a:solidFill>
                  <a:srgbClr val="FFFFFF"/>
                </a:solidFill>
              </a:defRPr>
            </a:lvl1pPr>
          </a:lstStyle>
          <a:p>
            <a:pPr lvl="0"/>
            <a:r>
              <a:rPr lang="ru-RU" dirty="0"/>
              <a:t>Текст</a:t>
            </a:r>
          </a:p>
        </p:txBody>
      </p:sp>
    </p:spTree>
  </p:cSld>
  <p:clrMapOvr>
    <a:masterClrMapping/>
  </p:clrMapOvr>
  <p:transition spd="med"/>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_eightfillcards_2">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2" name="Скругленный прямоугольник 1"/>
          <p:cNvSpPr/>
          <p:nvPr userDrawn="1"/>
        </p:nvSpPr>
        <p:spPr>
          <a:xfrm>
            <a:off x="442913" y="1089025"/>
            <a:ext cx="2664000" cy="2232000"/>
          </a:xfrm>
          <a:prstGeom prst="roundRect">
            <a:avLst>
              <a:gd name="adj" fmla="val 8982"/>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3" name="Скругленный прямоугольник 2"/>
          <p:cNvSpPr/>
          <p:nvPr userDrawn="1"/>
        </p:nvSpPr>
        <p:spPr>
          <a:xfrm>
            <a:off x="3324050" y="1089025"/>
            <a:ext cx="2664000" cy="2232000"/>
          </a:xfrm>
          <a:prstGeom prst="roundRect">
            <a:avLst>
              <a:gd name="adj" fmla="val 8982"/>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0" name="Скругленный прямоугольник 9"/>
          <p:cNvSpPr/>
          <p:nvPr userDrawn="1"/>
        </p:nvSpPr>
        <p:spPr>
          <a:xfrm>
            <a:off x="6202682" y="1089025"/>
            <a:ext cx="2664000" cy="2232000"/>
          </a:xfrm>
          <a:prstGeom prst="roundRect">
            <a:avLst>
              <a:gd name="adj" fmla="val 8982"/>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1" name="Скругленный прямоугольник 10"/>
          <p:cNvSpPr/>
          <p:nvPr userDrawn="1"/>
        </p:nvSpPr>
        <p:spPr>
          <a:xfrm>
            <a:off x="9085088" y="1089025"/>
            <a:ext cx="2664000" cy="2232000"/>
          </a:xfrm>
          <a:prstGeom prst="roundRect">
            <a:avLst>
              <a:gd name="adj" fmla="val 8982"/>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5" name="Скругленный прямоугольник 14"/>
          <p:cNvSpPr/>
          <p:nvPr userDrawn="1"/>
        </p:nvSpPr>
        <p:spPr>
          <a:xfrm>
            <a:off x="442913" y="3538800"/>
            <a:ext cx="2664000" cy="2232000"/>
          </a:xfrm>
          <a:prstGeom prst="roundRect">
            <a:avLst>
              <a:gd name="adj" fmla="val 8982"/>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6" name="Скругленный прямоугольник 15"/>
          <p:cNvSpPr/>
          <p:nvPr userDrawn="1"/>
        </p:nvSpPr>
        <p:spPr>
          <a:xfrm>
            <a:off x="3324050" y="3538800"/>
            <a:ext cx="2664000" cy="2232000"/>
          </a:xfrm>
          <a:prstGeom prst="roundRect">
            <a:avLst>
              <a:gd name="adj" fmla="val 8982"/>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7" name="Скругленный прямоугольник 16"/>
          <p:cNvSpPr/>
          <p:nvPr userDrawn="1"/>
        </p:nvSpPr>
        <p:spPr>
          <a:xfrm>
            <a:off x="6202682" y="3538800"/>
            <a:ext cx="2664000" cy="2232000"/>
          </a:xfrm>
          <a:prstGeom prst="roundRect">
            <a:avLst>
              <a:gd name="adj" fmla="val 8982"/>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8" name="Скругленный прямоугольник 17"/>
          <p:cNvSpPr/>
          <p:nvPr userDrawn="1"/>
        </p:nvSpPr>
        <p:spPr>
          <a:xfrm>
            <a:off x="9085088" y="3538800"/>
            <a:ext cx="2664000" cy="2232000"/>
          </a:xfrm>
          <a:prstGeom prst="roundRect">
            <a:avLst>
              <a:gd name="adj" fmla="val 8982"/>
            </a:avLst>
          </a:prstGeom>
          <a:solidFill>
            <a:srgbClr val="0088FF"/>
          </a:solidFill>
          <a:ln w="25400" cap="flat">
            <a:no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29" name="Текст 4"/>
          <p:cNvSpPr>
            <a:spLocks noGrp="1"/>
          </p:cNvSpPr>
          <p:nvPr>
            <p:ph type="body" sz="quarter" idx="10" hasCustomPrompt="1"/>
          </p:nvPr>
        </p:nvSpPr>
        <p:spPr>
          <a:xfrm>
            <a:off x="65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0" name="Текст 4"/>
          <p:cNvSpPr>
            <a:spLocks noGrp="1"/>
          </p:cNvSpPr>
          <p:nvPr>
            <p:ph type="body" sz="quarter" idx="12" hasCustomPrompt="1"/>
          </p:nvPr>
        </p:nvSpPr>
        <p:spPr>
          <a:xfrm>
            <a:off x="658800" y="1774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31" name="Текст 4"/>
          <p:cNvSpPr>
            <a:spLocks noGrp="1"/>
          </p:cNvSpPr>
          <p:nvPr>
            <p:ph type="body" sz="quarter" idx="17" hasCustomPrompt="1"/>
          </p:nvPr>
        </p:nvSpPr>
        <p:spPr>
          <a:xfrm>
            <a:off x="658800" y="3756503"/>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2" name="Текст 4"/>
          <p:cNvSpPr>
            <a:spLocks noGrp="1"/>
          </p:cNvSpPr>
          <p:nvPr>
            <p:ph type="body" sz="quarter" idx="18" hasCustomPrompt="1"/>
          </p:nvPr>
        </p:nvSpPr>
        <p:spPr>
          <a:xfrm>
            <a:off x="658800" y="4222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33" name="Текст 4"/>
          <p:cNvSpPr>
            <a:spLocks noGrp="1"/>
          </p:cNvSpPr>
          <p:nvPr>
            <p:ph type="body" sz="quarter" idx="19" hasCustomPrompt="1"/>
          </p:nvPr>
        </p:nvSpPr>
        <p:spPr>
          <a:xfrm>
            <a:off x="353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4" name="Текст 4"/>
          <p:cNvSpPr>
            <a:spLocks noGrp="1"/>
          </p:cNvSpPr>
          <p:nvPr>
            <p:ph type="body" sz="quarter" idx="20" hasCustomPrompt="1"/>
          </p:nvPr>
        </p:nvSpPr>
        <p:spPr>
          <a:xfrm>
            <a:off x="3538800" y="1774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35" name="Текст 4"/>
          <p:cNvSpPr>
            <a:spLocks noGrp="1"/>
          </p:cNvSpPr>
          <p:nvPr>
            <p:ph type="body" sz="quarter" idx="21" hasCustomPrompt="1"/>
          </p:nvPr>
        </p:nvSpPr>
        <p:spPr>
          <a:xfrm>
            <a:off x="3538800" y="3756503"/>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6" name="Текст 4"/>
          <p:cNvSpPr>
            <a:spLocks noGrp="1"/>
          </p:cNvSpPr>
          <p:nvPr>
            <p:ph type="body" sz="quarter" idx="22" hasCustomPrompt="1"/>
          </p:nvPr>
        </p:nvSpPr>
        <p:spPr>
          <a:xfrm>
            <a:off x="3538800" y="4222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37" name="Текст 4"/>
          <p:cNvSpPr>
            <a:spLocks noGrp="1"/>
          </p:cNvSpPr>
          <p:nvPr>
            <p:ph type="body" sz="quarter" idx="23" hasCustomPrompt="1"/>
          </p:nvPr>
        </p:nvSpPr>
        <p:spPr>
          <a:xfrm>
            <a:off x="641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8" name="Текст 4"/>
          <p:cNvSpPr>
            <a:spLocks noGrp="1"/>
          </p:cNvSpPr>
          <p:nvPr>
            <p:ph type="body" sz="quarter" idx="24" hasCustomPrompt="1"/>
          </p:nvPr>
        </p:nvSpPr>
        <p:spPr>
          <a:xfrm>
            <a:off x="6418800" y="1774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39" name="Текст 4"/>
          <p:cNvSpPr>
            <a:spLocks noGrp="1"/>
          </p:cNvSpPr>
          <p:nvPr>
            <p:ph type="body" sz="quarter" idx="25" hasCustomPrompt="1"/>
          </p:nvPr>
        </p:nvSpPr>
        <p:spPr>
          <a:xfrm>
            <a:off x="6418800" y="3756503"/>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40" name="Текст 4"/>
          <p:cNvSpPr>
            <a:spLocks noGrp="1"/>
          </p:cNvSpPr>
          <p:nvPr>
            <p:ph type="body" sz="quarter" idx="26" hasCustomPrompt="1"/>
          </p:nvPr>
        </p:nvSpPr>
        <p:spPr>
          <a:xfrm>
            <a:off x="6418800" y="4222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41" name="Текст 4"/>
          <p:cNvSpPr>
            <a:spLocks noGrp="1"/>
          </p:cNvSpPr>
          <p:nvPr>
            <p:ph type="body" sz="quarter" idx="27" hasCustomPrompt="1"/>
          </p:nvPr>
        </p:nvSpPr>
        <p:spPr>
          <a:xfrm>
            <a:off x="929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42" name="Текст 4"/>
          <p:cNvSpPr>
            <a:spLocks noGrp="1"/>
          </p:cNvSpPr>
          <p:nvPr>
            <p:ph type="body" sz="quarter" idx="28" hasCustomPrompt="1"/>
          </p:nvPr>
        </p:nvSpPr>
        <p:spPr>
          <a:xfrm>
            <a:off x="9298800" y="1774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43" name="Текст 4"/>
          <p:cNvSpPr>
            <a:spLocks noGrp="1"/>
          </p:cNvSpPr>
          <p:nvPr>
            <p:ph type="body" sz="quarter" idx="29" hasCustomPrompt="1"/>
          </p:nvPr>
        </p:nvSpPr>
        <p:spPr>
          <a:xfrm>
            <a:off x="9298800" y="3756503"/>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44" name="Текст 4"/>
          <p:cNvSpPr>
            <a:spLocks noGrp="1"/>
          </p:cNvSpPr>
          <p:nvPr>
            <p:ph type="body" sz="quarter" idx="30" hasCustomPrompt="1"/>
          </p:nvPr>
        </p:nvSpPr>
        <p:spPr>
          <a:xfrm>
            <a:off x="9298800" y="4222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Tree>
  </p:cSld>
  <p:clrMapOvr>
    <a:masterClrMapping/>
  </p:clrMapOvr>
  <p:transition spd="med"/>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_eightstrokecards_2">
    <p:bg>
      <p:bgPr>
        <a:solidFill>
          <a:srgbClr val="007BFC"/>
        </a:solidFill>
        <a:effectLst/>
      </p:bgPr>
    </p:bg>
    <p:spTree>
      <p:nvGrpSpPr>
        <p:cNvPr id="1" name=""/>
        <p:cNvGrpSpPr/>
        <p:nvPr/>
      </p:nvGrpSpPr>
      <p:grpSpPr>
        <a:xfrm>
          <a:off x="0" y="0"/>
          <a:ext cx="0" cy="0"/>
          <a:chOff x="0" y="0"/>
          <a:chExt cx="0" cy="0"/>
        </a:xfrm>
      </p:grpSpPr>
      <p:sp>
        <p:nvSpPr>
          <p:cNvPr id="4" name="Title Text"/>
          <p:cNvSpPr txBox="1">
            <a:spLocks noGrp="1"/>
          </p:cNvSpPr>
          <p:nvPr>
            <p:ph type="title" hasCustomPrompt="1"/>
          </p:nvPr>
        </p:nvSpPr>
        <p:spPr>
          <a:xfrm>
            <a:off x="442914" y="441326"/>
            <a:ext cx="11302400" cy="647700"/>
          </a:xfrm>
          <a:prstGeom prst="rect">
            <a:avLst/>
          </a:prstGeom>
          <a:ln w="12700">
            <a:miter lim="400000"/>
          </a:ln>
        </p:spPr>
        <p:txBody>
          <a:bodyPr lIns="0" tIns="0" rIns="0" bIns="0">
            <a:normAutofit/>
          </a:bodyPr>
          <a:lstStyle>
            <a:lvl1pPr>
              <a:defRPr>
                <a:solidFill>
                  <a:srgbClr val="FFFFFF"/>
                </a:solidFill>
              </a:defRPr>
            </a:lvl1pPr>
          </a:lstStyle>
          <a:p>
            <a:r>
              <a:rPr lang="ru-RU" dirty="0"/>
              <a:t>Заголовок</a:t>
            </a:r>
            <a:endParaRPr dirty="0"/>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2913" y="6222274"/>
            <a:ext cx="127860" cy="194400"/>
          </a:xfrm>
          <a:prstGeom prst="rect">
            <a:avLst/>
          </a:prstGeom>
        </p:spPr>
      </p:pic>
      <p:pic>
        <p:nvPicPr>
          <p:cNvPr id="6" name="Рисунок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409888" y="6229474"/>
            <a:ext cx="1340146" cy="180000"/>
          </a:xfrm>
          <a:prstGeom prst="rect">
            <a:avLst/>
          </a:prstGeom>
        </p:spPr>
      </p:pic>
      <p:sp>
        <p:nvSpPr>
          <p:cNvPr id="2" name="Скругленный прямоугольник 1"/>
          <p:cNvSpPr/>
          <p:nvPr userDrawn="1"/>
        </p:nvSpPr>
        <p:spPr>
          <a:xfrm>
            <a:off x="442913" y="1089025"/>
            <a:ext cx="2664000" cy="2232000"/>
          </a:xfrm>
          <a:prstGeom prst="roundRect">
            <a:avLst>
              <a:gd name="adj" fmla="val 8982"/>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3" name="Скругленный прямоугольник 2"/>
          <p:cNvSpPr/>
          <p:nvPr userDrawn="1"/>
        </p:nvSpPr>
        <p:spPr>
          <a:xfrm>
            <a:off x="3324050" y="1089025"/>
            <a:ext cx="2664000" cy="2232000"/>
          </a:xfrm>
          <a:prstGeom prst="roundRect">
            <a:avLst>
              <a:gd name="adj" fmla="val 8982"/>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0" name="Скругленный прямоугольник 9"/>
          <p:cNvSpPr/>
          <p:nvPr userDrawn="1"/>
        </p:nvSpPr>
        <p:spPr>
          <a:xfrm>
            <a:off x="6202682" y="1089025"/>
            <a:ext cx="2664000" cy="2232000"/>
          </a:xfrm>
          <a:prstGeom prst="roundRect">
            <a:avLst>
              <a:gd name="adj" fmla="val 8982"/>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1" name="Скругленный прямоугольник 10"/>
          <p:cNvSpPr/>
          <p:nvPr userDrawn="1"/>
        </p:nvSpPr>
        <p:spPr>
          <a:xfrm>
            <a:off x="9085088" y="1089025"/>
            <a:ext cx="2664000" cy="2232000"/>
          </a:xfrm>
          <a:prstGeom prst="roundRect">
            <a:avLst>
              <a:gd name="adj" fmla="val 8982"/>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5" name="Скругленный прямоугольник 14"/>
          <p:cNvSpPr/>
          <p:nvPr userDrawn="1"/>
        </p:nvSpPr>
        <p:spPr>
          <a:xfrm>
            <a:off x="442913" y="3538800"/>
            <a:ext cx="2664000" cy="2232000"/>
          </a:xfrm>
          <a:prstGeom prst="roundRect">
            <a:avLst>
              <a:gd name="adj" fmla="val 8982"/>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6" name="Скругленный прямоугольник 15"/>
          <p:cNvSpPr/>
          <p:nvPr userDrawn="1"/>
        </p:nvSpPr>
        <p:spPr>
          <a:xfrm>
            <a:off x="3324050" y="3538800"/>
            <a:ext cx="2664000" cy="2232000"/>
          </a:xfrm>
          <a:prstGeom prst="roundRect">
            <a:avLst>
              <a:gd name="adj" fmla="val 8982"/>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7" name="Скругленный прямоугольник 16"/>
          <p:cNvSpPr/>
          <p:nvPr userDrawn="1"/>
        </p:nvSpPr>
        <p:spPr>
          <a:xfrm>
            <a:off x="6202682" y="3538800"/>
            <a:ext cx="2664000" cy="2232000"/>
          </a:xfrm>
          <a:prstGeom prst="roundRect">
            <a:avLst>
              <a:gd name="adj" fmla="val 8982"/>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18" name="Скругленный прямоугольник 17"/>
          <p:cNvSpPr/>
          <p:nvPr userDrawn="1"/>
        </p:nvSpPr>
        <p:spPr>
          <a:xfrm>
            <a:off x="9085088" y="3538800"/>
            <a:ext cx="2664000" cy="2232000"/>
          </a:xfrm>
          <a:prstGeom prst="roundRect">
            <a:avLst>
              <a:gd name="adj" fmla="val 8982"/>
            </a:avLst>
          </a:prstGeom>
          <a:noFill/>
          <a:ln w="12700" cap="flat">
            <a:solidFill>
              <a:srgbClr val="FFFFFF"/>
            </a:solidFill>
            <a:prstDash val="solid"/>
            <a:round/>
          </a:ln>
          <a:effectLst>
            <a:outerShdw blurRad="254000" dist="101600" dir="2700000" algn="tl" rotWithShape="0">
              <a:prstClr val="black">
                <a:alpha val="1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R="0" lvl="0" indent="0" defTabSz="825500" fontAlgn="auto" hangingPunct="0">
              <a:lnSpc>
                <a:spcPct val="100000"/>
              </a:lnSpc>
              <a:spcBef>
                <a:spcPts val="0"/>
              </a:spcBef>
              <a:spcAft>
                <a:spcPts val="0"/>
              </a:spcAft>
              <a:buClrTx/>
              <a:buSzTx/>
              <a:buFontTx/>
              <a:buNone/>
            </a:pPr>
            <a:endParaRPr kumimoji="0" lang="ru-RU" sz="2400" b="0" i="0" u="none" strike="noStrike" cap="none" spc="0" normalizeH="0" baseline="0" dirty="0">
              <a:ln>
                <a:noFill/>
              </a:ln>
              <a:solidFill>
                <a:srgbClr val="7F7F7F"/>
              </a:solidFill>
              <a:effectLst/>
              <a:uFillTx/>
              <a:sym typeface="CoFo Sans" panose="020B0503030202060203"/>
            </a:endParaRPr>
          </a:p>
        </p:txBody>
      </p:sp>
      <p:sp>
        <p:nvSpPr>
          <p:cNvPr id="29" name="Текст 4"/>
          <p:cNvSpPr>
            <a:spLocks noGrp="1"/>
          </p:cNvSpPr>
          <p:nvPr>
            <p:ph type="body" sz="quarter" idx="10" hasCustomPrompt="1"/>
          </p:nvPr>
        </p:nvSpPr>
        <p:spPr>
          <a:xfrm>
            <a:off x="65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0" name="Текст 4"/>
          <p:cNvSpPr>
            <a:spLocks noGrp="1"/>
          </p:cNvSpPr>
          <p:nvPr>
            <p:ph type="body" sz="quarter" idx="12" hasCustomPrompt="1"/>
          </p:nvPr>
        </p:nvSpPr>
        <p:spPr>
          <a:xfrm>
            <a:off x="658800" y="1774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31" name="Текст 4"/>
          <p:cNvSpPr>
            <a:spLocks noGrp="1"/>
          </p:cNvSpPr>
          <p:nvPr>
            <p:ph type="body" sz="quarter" idx="17" hasCustomPrompt="1"/>
          </p:nvPr>
        </p:nvSpPr>
        <p:spPr>
          <a:xfrm>
            <a:off x="658800" y="3756503"/>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2" name="Текст 4"/>
          <p:cNvSpPr>
            <a:spLocks noGrp="1"/>
          </p:cNvSpPr>
          <p:nvPr>
            <p:ph type="body" sz="quarter" idx="18" hasCustomPrompt="1"/>
          </p:nvPr>
        </p:nvSpPr>
        <p:spPr>
          <a:xfrm>
            <a:off x="658800" y="4222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33" name="Текст 4"/>
          <p:cNvSpPr>
            <a:spLocks noGrp="1"/>
          </p:cNvSpPr>
          <p:nvPr>
            <p:ph type="body" sz="quarter" idx="19" hasCustomPrompt="1"/>
          </p:nvPr>
        </p:nvSpPr>
        <p:spPr>
          <a:xfrm>
            <a:off x="353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4" name="Текст 4"/>
          <p:cNvSpPr>
            <a:spLocks noGrp="1"/>
          </p:cNvSpPr>
          <p:nvPr>
            <p:ph type="body" sz="quarter" idx="20" hasCustomPrompt="1"/>
          </p:nvPr>
        </p:nvSpPr>
        <p:spPr>
          <a:xfrm>
            <a:off x="3538800" y="1774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35" name="Текст 4"/>
          <p:cNvSpPr>
            <a:spLocks noGrp="1"/>
          </p:cNvSpPr>
          <p:nvPr>
            <p:ph type="body" sz="quarter" idx="21" hasCustomPrompt="1"/>
          </p:nvPr>
        </p:nvSpPr>
        <p:spPr>
          <a:xfrm>
            <a:off x="3538800" y="3756503"/>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6" name="Текст 4"/>
          <p:cNvSpPr>
            <a:spLocks noGrp="1"/>
          </p:cNvSpPr>
          <p:nvPr>
            <p:ph type="body" sz="quarter" idx="22" hasCustomPrompt="1"/>
          </p:nvPr>
        </p:nvSpPr>
        <p:spPr>
          <a:xfrm>
            <a:off x="3538800" y="4222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37" name="Текст 4"/>
          <p:cNvSpPr>
            <a:spLocks noGrp="1"/>
          </p:cNvSpPr>
          <p:nvPr>
            <p:ph type="body" sz="quarter" idx="23" hasCustomPrompt="1"/>
          </p:nvPr>
        </p:nvSpPr>
        <p:spPr>
          <a:xfrm>
            <a:off x="641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38" name="Текст 4"/>
          <p:cNvSpPr>
            <a:spLocks noGrp="1"/>
          </p:cNvSpPr>
          <p:nvPr>
            <p:ph type="body" sz="quarter" idx="24" hasCustomPrompt="1"/>
          </p:nvPr>
        </p:nvSpPr>
        <p:spPr>
          <a:xfrm>
            <a:off x="6418800" y="1774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39" name="Текст 4"/>
          <p:cNvSpPr>
            <a:spLocks noGrp="1"/>
          </p:cNvSpPr>
          <p:nvPr>
            <p:ph type="body" sz="quarter" idx="25" hasCustomPrompt="1"/>
          </p:nvPr>
        </p:nvSpPr>
        <p:spPr>
          <a:xfrm>
            <a:off x="6418800" y="3756503"/>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40" name="Текст 4"/>
          <p:cNvSpPr>
            <a:spLocks noGrp="1"/>
          </p:cNvSpPr>
          <p:nvPr>
            <p:ph type="body" sz="quarter" idx="26" hasCustomPrompt="1"/>
          </p:nvPr>
        </p:nvSpPr>
        <p:spPr>
          <a:xfrm>
            <a:off x="6418800" y="4222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41" name="Текст 4"/>
          <p:cNvSpPr>
            <a:spLocks noGrp="1"/>
          </p:cNvSpPr>
          <p:nvPr>
            <p:ph type="body" sz="quarter" idx="27" hasCustomPrompt="1"/>
          </p:nvPr>
        </p:nvSpPr>
        <p:spPr>
          <a:xfrm>
            <a:off x="9298800" y="1306800"/>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42" name="Текст 4"/>
          <p:cNvSpPr>
            <a:spLocks noGrp="1"/>
          </p:cNvSpPr>
          <p:nvPr>
            <p:ph type="body" sz="quarter" idx="28" hasCustomPrompt="1"/>
          </p:nvPr>
        </p:nvSpPr>
        <p:spPr>
          <a:xfrm>
            <a:off x="9298800" y="1774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
        <p:nvSpPr>
          <p:cNvPr id="43" name="Текст 4"/>
          <p:cNvSpPr>
            <a:spLocks noGrp="1"/>
          </p:cNvSpPr>
          <p:nvPr>
            <p:ph type="body" sz="quarter" idx="29" hasCustomPrompt="1"/>
          </p:nvPr>
        </p:nvSpPr>
        <p:spPr>
          <a:xfrm>
            <a:off x="9298800" y="3756503"/>
            <a:ext cx="2232000" cy="252000"/>
          </a:xfrm>
          <a:prstGeom prst="rect">
            <a:avLst/>
          </a:prstGeom>
        </p:spPr>
        <p:txBody>
          <a:bodyPr lIns="0" tIns="0" rIns="0" bIns="0"/>
          <a:lstStyle>
            <a:lvl1pPr marL="0" indent="0">
              <a:buNone/>
              <a:defRPr sz="2000" b="0" i="0">
                <a:solidFill>
                  <a:srgbClr val="FFFFFF"/>
                </a:solidFill>
                <a:latin typeface="CoFo Sans Medium" panose="020B0603030202060203" pitchFamily="34" charset="0"/>
                <a:ea typeface="CoFo Sans Medium" panose="020B0603030202060203" pitchFamily="34" charset="0"/>
                <a:cs typeface="Calibri" panose="020F0502020204030204" pitchFamily="34" charset="0"/>
              </a:defRPr>
            </a:lvl1pPr>
          </a:lstStyle>
          <a:p>
            <a:pPr lvl="0"/>
            <a:r>
              <a:rPr lang="ru-RU" dirty="0"/>
              <a:t>Заголовок</a:t>
            </a:r>
          </a:p>
        </p:txBody>
      </p:sp>
      <p:sp>
        <p:nvSpPr>
          <p:cNvPr id="44" name="Текст 4"/>
          <p:cNvSpPr>
            <a:spLocks noGrp="1"/>
          </p:cNvSpPr>
          <p:nvPr>
            <p:ph type="body" sz="quarter" idx="30" hasCustomPrompt="1"/>
          </p:nvPr>
        </p:nvSpPr>
        <p:spPr>
          <a:xfrm>
            <a:off x="9298800" y="4222800"/>
            <a:ext cx="2232000" cy="1332000"/>
          </a:xfrm>
          <a:prstGeom prst="rect">
            <a:avLst/>
          </a:prstGeom>
        </p:spPr>
        <p:txBody>
          <a:bodyPr lIns="0" tIns="0" rIns="0" bIns="0"/>
          <a:lstStyle>
            <a:lvl1pPr marL="0" indent="0">
              <a:spcBef>
                <a:spcPts val="700"/>
              </a:spcBef>
              <a:buNone/>
              <a:defRPr sz="1600">
                <a:solidFill>
                  <a:srgbClr val="FFFFFF"/>
                </a:solidFill>
              </a:defRPr>
            </a:lvl1pPr>
          </a:lstStyle>
          <a:p>
            <a:pPr lvl="0"/>
            <a:r>
              <a:rPr lang="ru-RU" dirty="0"/>
              <a:t>Текст</a:t>
            </a: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w_text+photo_2">
    <p:spTree>
      <p:nvGrpSpPr>
        <p:cNvPr id="1" name=""/>
        <p:cNvGrpSpPr/>
        <p:nvPr/>
      </p:nvGrpSpPr>
      <p:grpSpPr>
        <a:xfrm>
          <a:off x="0" y="0"/>
          <a:ext cx="0" cy="0"/>
          <a:chOff x="0" y="0"/>
          <a:chExt cx="0" cy="0"/>
        </a:xfrm>
      </p:grpSpPr>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10" name="Рисунок 2"/>
          <p:cNvSpPr>
            <a:spLocks noGrp="1"/>
          </p:cNvSpPr>
          <p:nvPr>
            <p:ph type="pic" sz="quarter" idx="11" hasCustomPrompt="1"/>
          </p:nvPr>
        </p:nvSpPr>
        <p:spPr>
          <a:xfrm>
            <a:off x="6203952" y="1089025"/>
            <a:ext cx="5545137" cy="4679950"/>
          </a:xfrm>
          <a:prstGeom prst="roundRect">
            <a:avLst>
              <a:gd name="adj" fmla="val 4508"/>
            </a:avLst>
          </a:prstGeom>
        </p:spPr>
        <p:txBody>
          <a:bodyPr/>
          <a:lstStyle>
            <a:lvl1pPr marL="0" indent="0">
              <a:buNone/>
              <a:defRPr sz="2000"/>
            </a:lvl1pPr>
          </a:lstStyle>
          <a:p>
            <a:r>
              <a:rPr lang="ru-RU" dirty="0"/>
              <a:t>Нажмите на иконку и вставьте картинку</a:t>
            </a:r>
          </a:p>
        </p:txBody>
      </p:sp>
      <p:sp>
        <p:nvSpPr>
          <p:cNvPr id="4" name="Текст 3"/>
          <p:cNvSpPr>
            <a:spLocks noGrp="1"/>
          </p:cNvSpPr>
          <p:nvPr>
            <p:ph type="body" sz="quarter" idx="12" hasCustomPrompt="1"/>
          </p:nvPr>
        </p:nvSpPr>
        <p:spPr>
          <a:xfrm>
            <a:off x="442913" y="1089025"/>
            <a:ext cx="5545137" cy="4679950"/>
          </a:xfrm>
          <a:prstGeom prst="rect">
            <a:avLst/>
          </a:prstGeom>
        </p:spPr>
        <p:txBody>
          <a:bodyPr lIns="0" tIns="0" rIns="0" bIns="0"/>
          <a:lstStyle>
            <a:lvl1pPr marL="0" indent="0">
              <a:spcBef>
                <a:spcPts val="1200"/>
              </a:spcBef>
              <a:buNone/>
              <a:defRPr sz="2000"/>
            </a:lvl1pPr>
            <a:lvl2pPr marL="317500" indent="0">
              <a:buNone/>
              <a:defRPr sz="2000"/>
            </a:lvl2pPr>
            <a:lvl3pPr marL="635000" indent="0">
              <a:buNone/>
              <a:defRPr sz="2000"/>
            </a:lvl3pPr>
            <a:lvl4pPr marL="952500" indent="0">
              <a:buNone/>
              <a:defRPr sz="2000"/>
            </a:lvl4pPr>
            <a:lvl5pPr marL="1270000" indent="0">
              <a:buNone/>
              <a:defRPr sz="2000"/>
            </a:lvl5pPr>
          </a:lstStyle>
          <a:p>
            <a:pPr lvl="0"/>
            <a:r>
              <a:rPr lang="ru-RU" dirty="0"/>
              <a:t>Текст слайда</a:t>
            </a: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_text+photo_3">
    <p:spTree>
      <p:nvGrpSpPr>
        <p:cNvPr id="1" name=""/>
        <p:cNvGrpSpPr/>
        <p:nvPr/>
      </p:nvGrpSpPr>
      <p:grpSpPr>
        <a:xfrm>
          <a:off x="0" y="0"/>
          <a:ext cx="0" cy="0"/>
          <a:chOff x="0" y="0"/>
          <a:chExt cx="0" cy="0"/>
        </a:xfrm>
      </p:grpSpPr>
      <p:sp>
        <p:nvSpPr>
          <p:cNvPr id="13" name="Title Text"/>
          <p:cNvSpPr txBox="1">
            <a:spLocks noGrp="1"/>
          </p:cNvSpPr>
          <p:nvPr>
            <p:ph type="title" hasCustomPrompt="1"/>
          </p:nvPr>
        </p:nvSpPr>
        <p:spPr>
          <a:prstGeom prst="rect">
            <a:avLst/>
          </a:prstGeom>
        </p:spPr>
        <p:txBody>
          <a:bodyPr lIns="0" tIns="0" rIns="0" bIns="0"/>
          <a:lstStyle/>
          <a:p>
            <a:r>
              <a:rPr lang="ru-RU" dirty="0"/>
              <a:t>Заголовок</a:t>
            </a:r>
            <a:endParaRPr dirty="0"/>
          </a:p>
        </p:txBody>
      </p:sp>
      <p:sp>
        <p:nvSpPr>
          <p:cNvPr id="10" name="Рисунок 2"/>
          <p:cNvSpPr>
            <a:spLocks noGrp="1"/>
          </p:cNvSpPr>
          <p:nvPr>
            <p:ph type="pic" sz="quarter" idx="11" hasCustomPrompt="1"/>
          </p:nvPr>
        </p:nvSpPr>
        <p:spPr>
          <a:xfrm>
            <a:off x="4295776" y="1089025"/>
            <a:ext cx="7453314" cy="4679950"/>
          </a:xfrm>
          <a:prstGeom prst="roundRect">
            <a:avLst>
              <a:gd name="adj" fmla="val 4508"/>
            </a:avLst>
          </a:prstGeom>
        </p:spPr>
        <p:txBody>
          <a:bodyPr/>
          <a:lstStyle>
            <a:lvl1pPr marL="0" indent="0">
              <a:buNone/>
              <a:defRPr sz="2000"/>
            </a:lvl1pPr>
          </a:lstStyle>
          <a:p>
            <a:r>
              <a:rPr lang="ru-RU" dirty="0"/>
              <a:t>Нажмите на иконку и вставьте картинку</a:t>
            </a:r>
          </a:p>
        </p:txBody>
      </p:sp>
      <p:sp>
        <p:nvSpPr>
          <p:cNvPr id="4" name="Текст 3"/>
          <p:cNvSpPr>
            <a:spLocks noGrp="1"/>
          </p:cNvSpPr>
          <p:nvPr>
            <p:ph type="body" sz="quarter" idx="12" hasCustomPrompt="1"/>
          </p:nvPr>
        </p:nvSpPr>
        <p:spPr>
          <a:xfrm>
            <a:off x="442913" y="1089025"/>
            <a:ext cx="3636961" cy="4679950"/>
          </a:xfrm>
          <a:prstGeom prst="rect">
            <a:avLst/>
          </a:prstGeom>
        </p:spPr>
        <p:txBody>
          <a:bodyPr lIns="0" tIns="0" rIns="0" bIns="0"/>
          <a:lstStyle>
            <a:lvl1pPr marL="0" indent="0">
              <a:spcBef>
                <a:spcPts val="1200"/>
              </a:spcBef>
              <a:buNone/>
              <a:defRPr sz="2000"/>
            </a:lvl1pPr>
            <a:lvl2pPr marL="317500" indent="0">
              <a:buNone/>
              <a:defRPr sz="2000"/>
            </a:lvl2pPr>
            <a:lvl3pPr marL="635000" indent="0">
              <a:buNone/>
              <a:defRPr sz="2000"/>
            </a:lvl3pPr>
            <a:lvl4pPr marL="952500" indent="0">
              <a:buNone/>
              <a:defRPr sz="2000"/>
            </a:lvl4pPr>
            <a:lvl5pPr marL="1270000" indent="0">
              <a:buNone/>
              <a:defRPr sz="2000"/>
            </a:lvl5pPr>
          </a:lstStyle>
          <a:p>
            <a:pPr lvl="0"/>
            <a:r>
              <a:rPr lang="ru-RU" dirty="0"/>
              <a:t>Текст слайда</a:t>
            </a: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61" Type="http://schemas.openxmlformats.org/officeDocument/2006/relationships/slideLayout" Target="../slideLayouts/slideLayout61.xml"/><Relationship Id="rId82" Type="http://schemas.openxmlformats.org/officeDocument/2006/relationships/image" Target="../media/image2.png"/><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image" Target="../media/image3.svg"/><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Title Text"/>
          <p:cNvSpPr txBox="1">
            <a:spLocks noGrp="1"/>
          </p:cNvSpPr>
          <p:nvPr>
            <p:ph type="title"/>
          </p:nvPr>
        </p:nvSpPr>
        <p:spPr>
          <a:xfrm>
            <a:off x="442914" y="441326"/>
            <a:ext cx="11302400" cy="647700"/>
          </a:xfrm>
          <a:prstGeom prst="rect">
            <a:avLst/>
          </a:prstGeom>
          <a:ln w="12700">
            <a:miter lim="400000"/>
          </a:ln>
        </p:spPr>
        <p:txBody>
          <a:bodyPr lIns="0" tIns="0" rIns="0" bIns="0">
            <a:normAutofit/>
          </a:bodyPr>
          <a:lstStyle/>
          <a:p>
            <a:r>
              <a:rPr lang="ru-RU" dirty="0"/>
              <a:t>Заголовок</a:t>
            </a:r>
            <a:endParaRPr dirty="0"/>
          </a:p>
        </p:txBody>
      </p:sp>
      <p:pic>
        <p:nvPicPr>
          <p:cNvPr id="15" name="Рисунок 14"/>
          <p:cNvPicPr/>
          <p:nvPr userDrawn="1"/>
        </p:nvPicPr>
        <p:blipFill>
          <a:blip r:embed="rId81" cstate="print">
            <a:extLst>
              <a:ext uri="{28A0092B-C50C-407E-A947-70E740481C1C}">
                <a14:useLocalDpi xmlns:a14="http://schemas.microsoft.com/office/drawing/2010/main" val="0"/>
              </a:ext>
            </a:extLst>
          </a:blip>
          <a:stretch>
            <a:fillRect/>
          </a:stretch>
        </p:blipFill>
        <p:spPr>
          <a:xfrm>
            <a:off x="10409888" y="6229474"/>
            <a:ext cx="1339200" cy="180000"/>
          </a:xfrm>
          <a:prstGeom prst="rect">
            <a:avLst/>
          </a:prstGeom>
        </p:spPr>
      </p:pic>
      <p:pic>
        <p:nvPicPr>
          <p:cNvPr id="16" name="Рисунок 15"/>
          <p:cNvPicPr>
            <a:picLocks noChangeAspect="1"/>
          </p:cNvPicPr>
          <p:nvPr userDrawn="1"/>
        </p:nvPicPr>
        <p:blipFill>
          <a:blip r:embed="rId82" cstate="print">
            <a:extLst>
              <a:ext uri="{28A0092B-C50C-407E-A947-70E740481C1C}">
                <a14:useLocalDpi xmlns:a14="http://schemas.microsoft.com/office/drawing/2010/main" val="0"/>
              </a:ext>
              <a:ext uri="{96DAC541-7B7A-43D3-8B79-37D633B846F1}">
                <asvg:svgBlip xmlns:asvg="http://schemas.microsoft.com/office/drawing/2016/SVG/main" xmlns="" r:embed="rId83"/>
              </a:ext>
            </a:extLst>
          </a:blip>
          <a:stretch>
            <a:fillRect/>
          </a:stretch>
        </p:blipFill>
        <p:spPr>
          <a:xfrm>
            <a:off x="442913" y="6222274"/>
            <a:ext cx="127575" cy="1944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17" r:id="rId69"/>
    <p:sldLayoutId id="2147483718" r:id="rId70"/>
    <p:sldLayoutId id="2147483719" r:id="rId71"/>
    <p:sldLayoutId id="2147483720" r:id="rId72"/>
    <p:sldLayoutId id="2147483721" r:id="rId73"/>
    <p:sldLayoutId id="2147483722" r:id="rId74"/>
    <p:sldLayoutId id="2147483723" r:id="rId75"/>
    <p:sldLayoutId id="2147483724" r:id="rId76"/>
    <p:sldLayoutId id="2147483725" r:id="rId77"/>
    <p:sldLayoutId id="2147483726" r:id="rId78"/>
    <p:sldLayoutId id="2147483727" r:id="rId79"/>
  </p:sldLayoutIdLst>
  <p:transition spd="med"/>
  <p:txStyles>
    <p:titleStyle>
      <a:lvl1pPr marL="0" marR="0" indent="0" algn="l" defTabSz="412750" rtl="0" eaLnBrk="1" latinLnBrk="0" hangingPunct="1">
        <a:lnSpc>
          <a:spcPct val="90000"/>
        </a:lnSpc>
        <a:spcBef>
          <a:spcPts val="0"/>
        </a:spcBef>
        <a:spcAft>
          <a:spcPts val="0"/>
        </a:spcAft>
        <a:buClrTx/>
        <a:buSzTx/>
        <a:buFontTx/>
        <a:buNone/>
        <a:defRPr sz="2000" b="0" i="0" u="none" strike="noStrike" cap="none" spc="0" baseline="0">
          <a:solidFill>
            <a:srgbClr val="000000"/>
          </a:solidFill>
          <a:uFillTx/>
          <a:latin typeface="CoFo Sans Medium" panose="020B0603030202060203"/>
          <a:ea typeface="CoFo Sans Medium" panose="020B0603030202060203"/>
          <a:cs typeface="CoFo Sans Medium" panose="020B0603030202060203"/>
          <a:sym typeface="CoFo Sans Medium" panose="020B0603030202060203"/>
        </a:defRPr>
      </a:lvl1pPr>
      <a:lvl2pPr marL="0" marR="0" indent="114300" algn="l" defTabSz="412750" rtl="0" eaLnBrk="1" latinLnBrk="0" hangingPunct="1">
        <a:lnSpc>
          <a:spcPct val="100000"/>
        </a:lnSpc>
        <a:spcBef>
          <a:spcPts val="0"/>
        </a:spcBef>
        <a:spcAft>
          <a:spcPts val="0"/>
        </a:spcAft>
        <a:buClrTx/>
        <a:buSzTx/>
        <a:buFontTx/>
        <a:buNone/>
        <a:defRPr sz="2800" b="0" i="0" u="none" strike="noStrike" cap="none" spc="0" baseline="0">
          <a:solidFill>
            <a:srgbClr val="000000"/>
          </a:solidFill>
          <a:uFillTx/>
          <a:latin typeface="CoFo Sans Medium" panose="020B0603030202060203"/>
          <a:ea typeface="CoFo Sans Medium" panose="020B0603030202060203"/>
          <a:cs typeface="CoFo Sans Medium" panose="020B0603030202060203"/>
          <a:sym typeface="CoFo Sans Medium" panose="020B0603030202060203"/>
        </a:defRPr>
      </a:lvl2pPr>
      <a:lvl3pPr marL="0" marR="0" indent="228600" algn="l" defTabSz="412750" rtl="0" eaLnBrk="1" latinLnBrk="0" hangingPunct="1">
        <a:lnSpc>
          <a:spcPct val="100000"/>
        </a:lnSpc>
        <a:spcBef>
          <a:spcPts val="0"/>
        </a:spcBef>
        <a:spcAft>
          <a:spcPts val="0"/>
        </a:spcAft>
        <a:buClrTx/>
        <a:buSzTx/>
        <a:buFontTx/>
        <a:buNone/>
        <a:defRPr sz="2800" b="0" i="0" u="none" strike="noStrike" cap="none" spc="0" baseline="0">
          <a:solidFill>
            <a:srgbClr val="000000"/>
          </a:solidFill>
          <a:uFillTx/>
          <a:latin typeface="CoFo Sans Medium" panose="020B0603030202060203"/>
          <a:ea typeface="CoFo Sans Medium" panose="020B0603030202060203"/>
          <a:cs typeface="CoFo Sans Medium" panose="020B0603030202060203"/>
          <a:sym typeface="CoFo Sans Medium" panose="020B0603030202060203"/>
        </a:defRPr>
      </a:lvl3pPr>
      <a:lvl4pPr marL="0" marR="0" indent="342900" algn="l" defTabSz="412750" rtl="0" eaLnBrk="1" latinLnBrk="0" hangingPunct="1">
        <a:lnSpc>
          <a:spcPct val="100000"/>
        </a:lnSpc>
        <a:spcBef>
          <a:spcPts val="0"/>
        </a:spcBef>
        <a:spcAft>
          <a:spcPts val="0"/>
        </a:spcAft>
        <a:buClrTx/>
        <a:buSzTx/>
        <a:buFontTx/>
        <a:buNone/>
        <a:defRPr sz="2800" b="0" i="0" u="none" strike="noStrike" cap="none" spc="0" baseline="0">
          <a:solidFill>
            <a:srgbClr val="000000"/>
          </a:solidFill>
          <a:uFillTx/>
          <a:latin typeface="CoFo Sans Medium" panose="020B0603030202060203"/>
          <a:ea typeface="CoFo Sans Medium" panose="020B0603030202060203"/>
          <a:cs typeface="CoFo Sans Medium" panose="020B0603030202060203"/>
          <a:sym typeface="CoFo Sans Medium" panose="020B0603030202060203"/>
        </a:defRPr>
      </a:lvl4pPr>
      <a:lvl5pPr marL="0" marR="0" indent="457200" algn="l" defTabSz="412750" rtl="0" eaLnBrk="1" latinLnBrk="0" hangingPunct="1">
        <a:lnSpc>
          <a:spcPct val="100000"/>
        </a:lnSpc>
        <a:spcBef>
          <a:spcPts val="0"/>
        </a:spcBef>
        <a:spcAft>
          <a:spcPts val="0"/>
        </a:spcAft>
        <a:buClrTx/>
        <a:buSzTx/>
        <a:buFontTx/>
        <a:buNone/>
        <a:defRPr sz="2800" b="0" i="0" u="none" strike="noStrike" cap="none" spc="0" baseline="0">
          <a:solidFill>
            <a:srgbClr val="000000"/>
          </a:solidFill>
          <a:uFillTx/>
          <a:latin typeface="CoFo Sans Medium" panose="020B0603030202060203"/>
          <a:ea typeface="CoFo Sans Medium" panose="020B0603030202060203"/>
          <a:cs typeface="CoFo Sans Medium" panose="020B0603030202060203"/>
          <a:sym typeface="CoFo Sans Medium" panose="020B0603030202060203"/>
        </a:defRPr>
      </a:lvl5pPr>
      <a:lvl6pPr marL="0" marR="0" indent="571500" algn="l" defTabSz="412750" rtl="0" eaLnBrk="1" latinLnBrk="0" hangingPunct="1">
        <a:lnSpc>
          <a:spcPct val="100000"/>
        </a:lnSpc>
        <a:spcBef>
          <a:spcPts val="0"/>
        </a:spcBef>
        <a:spcAft>
          <a:spcPts val="0"/>
        </a:spcAft>
        <a:buClrTx/>
        <a:buSzTx/>
        <a:buFontTx/>
        <a:buNone/>
        <a:defRPr sz="2800" b="0" i="0" u="none" strike="noStrike" cap="none" spc="0" baseline="0">
          <a:solidFill>
            <a:srgbClr val="000000"/>
          </a:solidFill>
          <a:uFillTx/>
          <a:latin typeface="CoFo Sans Medium" panose="020B0603030202060203"/>
          <a:ea typeface="CoFo Sans Medium" panose="020B0603030202060203"/>
          <a:cs typeface="CoFo Sans Medium" panose="020B0603030202060203"/>
          <a:sym typeface="CoFo Sans Medium" panose="020B0603030202060203"/>
        </a:defRPr>
      </a:lvl6pPr>
      <a:lvl7pPr marL="0" marR="0" indent="685800" algn="l" defTabSz="412750" rtl="0" eaLnBrk="1" latinLnBrk="0" hangingPunct="1">
        <a:lnSpc>
          <a:spcPct val="100000"/>
        </a:lnSpc>
        <a:spcBef>
          <a:spcPts val="0"/>
        </a:spcBef>
        <a:spcAft>
          <a:spcPts val="0"/>
        </a:spcAft>
        <a:buClrTx/>
        <a:buSzTx/>
        <a:buFontTx/>
        <a:buNone/>
        <a:defRPr sz="2800" b="0" i="0" u="none" strike="noStrike" cap="none" spc="0" baseline="0">
          <a:solidFill>
            <a:srgbClr val="000000"/>
          </a:solidFill>
          <a:uFillTx/>
          <a:latin typeface="CoFo Sans Medium" panose="020B0603030202060203"/>
          <a:ea typeface="CoFo Sans Medium" panose="020B0603030202060203"/>
          <a:cs typeface="CoFo Sans Medium" panose="020B0603030202060203"/>
          <a:sym typeface="CoFo Sans Medium" panose="020B0603030202060203"/>
        </a:defRPr>
      </a:lvl7pPr>
      <a:lvl8pPr marL="0" marR="0" indent="800100" algn="l" defTabSz="412750" rtl="0" eaLnBrk="1" latinLnBrk="0" hangingPunct="1">
        <a:lnSpc>
          <a:spcPct val="100000"/>
        </a:lnSpc>
        <a:spcBef>
          <a:spcPts val="0"/>
        </a:spcBef>
        <a:spcAft>
          <a:spcPts val="0"/>
        </a:spcAft>
        <a:buClrTx/>
        <a:buSzTx/>
        <a:buFontTx/>
        <a:buNone/>
        <a:defRPr sz="2800" b="0" i="0" u="none" strike="noStrike" cap="none" spc="0" baseline="0">
          <a:solidFill>
            <a:srgbClr val="000000"/>
          </a:solidFill>
          <a:uFillTx/>
          <a:latin typeface="CoFo Sans Medium" panose="020B0603030202060203"/>
          <a:ea typeface="CoFo Sans Medium" panose="020B0603030202060203"/>
          <a:cs typeface="CoFo Sans Medium" panose="020B0603030202060203"/>
          <a:sym typeface="CoFo Sans Medium" panose="020B0603030202060203"/>
        </a:defRPr>
      </a:lvl8pPr>
      <a:lvl9pPr marL="0" marR="0" indent="914400" algn="l" defTabSz="412750" rtl="0" eaLnBrk="1" latinLnBrk="0" hangingPunct="1">
        <a:lnSpc>
          <a:spcPct val="100000"/>
        </a:lnSpc>
        <a:spcBef>
          <a:spcPts val="0"/>
        </a:spcBef>
        <a:spcAft>
          <a:spcPts val="0"/>
        </a:spcAft>
        <a:buClrTx/>
        <a:buSzTx/>
        <a:buFontTx/>
        <a:buNone/>
        <a:defRPr sz="2800" b="0" i="0" u="none" strike="noStrike" cap="none" spc="0" baseline="0">
          <a:solidFill>
            <a:srgbClr val="000000"/>
          </a:solidFill>
          <a:uFillTx/>
          <a:latin typeface="CoFo Sans Medium" panose="020B0603030202060203"/>
          <a:ea typeface="CoFo Sans Medium" panose="020B0603030202060203"/>
          <a:cs typeface="CoFo Sans Medium" panose="020B0603030202060203"/>
          <a:sym typeface="CoFo Sans Medium" panose="020B0603030202060203"/>
        </a:defRPr>
      </a:lvl9pPr>
    </p:titleStyle>
    <p:bodyStyle>
      <a:lvl1pPr marL="179705" marR="0" indent="-179705" algn="l" defTabSz="412750" eaLnBrk="1" latinLnBrk="0" hangingPunct="1">
        <a:lnSpc>
          <a:spcPct val="100000"/>
        </a:lnSpc>
        <a:spcBef>
          <a:spcPts val="0"/>
        </a:spcBef>
        <a:spcAft>
          <a:spcPts val="0"/>
        </a:spcAft>
        <a:buClrTx/>
        <a:buSzPct val="100000"/>
        <a:buFont typeface="Arial" panose="020B0604020202020204" pitchFamily="34" charset="0"/>
        <a:buChar char="•"/>
        <a:defRPr sz="2400" b="0" i="0" u="none" strike="noStrike" cap="none" spc="0" baseline="0">
          <a:solidFill>
            <a:srgbClr val="000000"/>
          </a:solidFill>
          <a:uFillTx/>
          <a:latin typeface="+mn-lt"/>
          <a:ea typeface="+mn-ea"/>
          <a:cs typeface="+mn-cs"/>
          <a:sym typeface="CoFo Sans" panose="020B0503030202060203"/>
        </a:defRPr>
      </a:lvl1pPr>
      <a:lvl2pPr marL="179705" marR="0" indent="-179705" algn="l" defTabSz="412750" eaLnBrk="1" latinLnBrk="0" hangingPunct="1">
        <a:lnSpc>
          <a:spcPct val="100000"/>
        </a:lnSpc>
        <a:spcBef>
          <a:spcPts val="0"/>
        </a:spcBef>
        <a:spcAft>
          <a:spcPts val="0"/>
        </a:spcAft>
        <a:buClrTx/>
        <a:buSzPct val="100000"/>
        <a:buFont typeface="Arial" panose="020B0604020202020204" pitchFamily="34" charset="0"/>
        <a:buChar char="•"/>
        <a:defRPr sz="2400" b="0" i="0" u="none" strike="noStrike" cap="none" spc="0" baseline="0">
          <a:solidFill>
            <a:srgbClr val="000000"/>
          </a:solidFill>
          <a:uFillTx/>
          <a:latin typeface="+mn-lt"/>
          <a:ea typeface="+mn-ea"/>
          <a:cs typeface="+mn-cs"/>
          <a:sym typeface="CoFo Sans" panose="020B0503030202060203"/>
        </a:defRPr>
      </a:lvl2pPr>
      <a:lvl3pPr marL="179705" marR="0" indent="-179705" algn="l" defTabSz="412750" eaLnBrk="1" latinLnBrk="0" hangingPunct="1">
        <a:lnSpc>
          <a:spcPct val="100000"/>
        </a:lnSpc>
        <a:spcBef>
          <a:spcPts val="0"/>
        </a:spcBef>
        <a:spcAft>
          <a:spcPts val="0"/>
        </a:spcAft>
        <a:buClrTx/>
        <a:buSzPct val="100000"/>
        <a:buFont typeface="Arial" panose="020B0604020202020204" pitchFamily="34" charset="0"/>
        <a:buChar char="•"/>
        <a:defRPr sz="2400" b="0" i="0" u="none" strike="noStrike" cap="none" spc="0" baseline="0">
          <a:solidFill>
            <a:srgbClr val="000000"/>
          </a:solidFill>
          <a:uFillTx/>
          <a:latin typeface="+mn-lt"/>
          <a:ea typeface="+mn-ea"/>
          <a:cs typeface="+mn-cs"/>
          <a:sym typeface="CoFo Sans" panose="020B0503030202060203"/>
        </a:defRPr>
      </a:lvl3pPr>
      <a:lvl4pPr marL="179705" marR="0" indent="-179705" algn="l" defTabSz="412750" eaLnBrk="1" latinLnBrk="0" hangingPunct="1">
        <a:lnSpc>
          <a:spcPct val="100000"/>
        </a:lnSpc>
        <a:spcBef>
          <a:spcPts val="0"/>
        </a:spcBef>
        <a:spcAft>
          <a:spcPts val="0"/>
        </a:spcAft>
        <a:buClrTx/>
        <a:buSzPct val="100000"/>
        <a:buFont typeface="Arial" panose="020B0604020202020204" pitchFamily="34" charset="0"/>
        <a:buChar char="•"/>
        <a:defRPr sz="2400" b="0" i="0" u="none" strike="noStrike" cap="none" spc="0" baseline="0">
          <a:solidFill>
            <a:srgbClr val="000000"/>
          </a:solidFill>
          <a:uFillTx/>
          <a:latin typeface="+mn-lt"/>
          <a:ea typeface="+mn-ea"/>
          <a:cs typeface="+mn-cs"/>
          <a:sym typeface="CoFo Sans" panose="020B0503030202060203"/>
        </a:defRPr>
      </a:lvl4pPr>
      <a:lvl5pPr marL="179705" marR="0" indent="-179705" algn="l" defTabSz="412750" eaLnBrk="1" latinLnBrk="0" hangingPunct="1">
        <a:lnSpc>
          <a:spcPct val="100000"/>
        </a:lnSpc>
        <a:spcBef>
          <a:spcPts val="0"/>
        </a:spcBef>
        <a:spcAft>
          <a:spcPts val="0"/>
        </a:spcAft>
        <a:buClrTx/>
        <a:buSzPct val="100000"/>
        <a:buFont typeface="Arial" panose="020B0604020202020204" pitchFamily="34" charset="0"/>
        <a:buChar char="•"/>
        <a:defRPr sz="2400" b="0" i="0" u="none" strike="noStrike" cap="none" spc="0" baseline="0">
          <a:solidFill>
            <a:srgbClr val="000000"/>
          </a:solidFill>
          <a:uFillTx/>
          <a:latin typeface="+mn-lt"/>
          <a:ea typeface="+mn-ea"/>
          <a:cs typeface="+mn-cs"/>
          <a:sym typeface="CoFo Sans" panose="020B0503030202060203"/>
        </a:defRPr>
      </a:lvl5pPr>
      <a:lvl6pPr marL="1905000" marR="0" indent="-317500" algn="l" defTabSz="412750" eaLnBrk="1" latinLnBrk="0" hangingPunct="1">
        <a:lnSpc>
          <a:spcPct val="100000"/>
        </a:lnSpc>
        <a:spcBef>
          <a:spcPts val="2950"/>
        </a:spcBef>
        <a:spcAft>
          <a:spcPts val="0"/>
        </a:spcAft>
        <a:buClrTx/>
        <a:buSzPct val="125000"/>
        <a:buFontTx/>
        <a:buChar char="•"/>
        <a:defRPr sz="2400" b="0" i="0" u="none" strike="noStrike" cap="none" spc="0" baseline="0">
          <a:solidFill>
            <a:srgbClr val="000000"/>
          </a:solidFill>
          <a:uFillTx/>
          <a:latin typeface="+mn-lt"/>
          <a:ea typeface="+mn-ea"/>
          <a:cs typeface="+mn-cs"/>
          <a:sym typeface="CoFo Sans" panose="020B0503030202060203"/>
        </a:defRPr>
      </a:lvl6pPr>
      <a:lvl7pPr marL="2222500" marR="0" indent="-317500" algn="l" defTabSz="412750" eaLnBrk="1" latinLnBrk="0" hangingPunct="1">
        <a:lnSpc>
          <a:spcPct val="100000"/>
        </a:lnSpc>
        <a:spcBef>
          <a:spcPts val="2950"/>
        </a:spcBef>
        <a:spcAft>
          <a:spcPts val="0"/>
        </a:spcAft>
        <a:buClrTx/>
        <a:buSzPct val="125000"/>
        <a:buFontTx/>
        <a:buChar char="•"/>
        <a:defRPr sz="2400" b="0" i="0" u="none" strike="noStrike" cap="none" spc="0" baseline="0">
          <a:solidFill>
            <a:srgbClr val="000000"/>
          </a:solidFill>
          <a:uFillTx/>
          <a:latin typeface="+mn-lt"/>
          <a:ea typeface="+mn-ea"/>
          <a:cs typeface="+mn-cs"/>
          <a:sym typeface="CoFo Sans" panose="020B0503030202060203"/>
        </a:defRPr>
      </a:lvl7pPr>
      <a:lvl8pPr marL="2540000" marR="0" indent="-317500" algn="l" defTabSz="412750" eaLnBrk="1" latinLnBrk="0" hangingPunct="1">
        <a:lnSpc>
          <a:spcPct val="100000"/>
        </a:lnSpc>
        <a:spcBef>
          <a:spcPts val="2950"/>
        </a:spcBef>
        <a:spcAft>
          <a:spcPts val="0"/>
        </a:spcAft>
        <a:buClrTx/>
        <a:buSzPct val="125000"/>
        <a:buFontTx/>
        <a:buChar char="•"/>
        <a:defRPr sz="2400" b="0" i="0" u="none" strike="noStrike" cap="none" spc="0" baseline="0">
          <a:solidFill>
            <a:srgbClr val="000000"/>
          </a:solidFill>
          <a:uFillTx/>
          <a:latin typeface="+mn-lt"/>
          <a:ea typeface="+mn-ea"/>
          <a:cs typeface="+mn-cs"/>
          <a:sym typeface="CoFo Sans" panose="020B0503030202060203"/>
        </a:defRPr>
      </a:lvl8pPr>
      <a:lvl9pPr marL="2857500" marR="0" indent="-317500" algn="l" defTabSz="412750" eaLnBrk="1" latinLnBrk="0" hangingPunct="1">
        <a:lnSpc>
          <a:spcPct val="100000"/>
        </a:lnSpc>
        <a:spcBef>
          <a:spcPts val="2950"/>
        </a:spcBef>
        <a:spcAft>
          <a:spcPts val="0"/>
        </a:spcAft>
        <a:buClrTx/>
        <a:buSzPct val="125000"/>
        <a:buFontTx/>
        <a:buChar char="•"/>
        <a:defRPr sz="2400" b="0" i="0" u="none" strike="noStrike" cap="none" spc="0" baseline="0">
          <a:solidFill>
            <a:srgbClr val="000000"/>
          </a:solidFill>
          <a:uFillTx/>
          <a:latin typeface="+mn-lt"/>
          <a:ea typeface="+mn-ea"/>
          <a:cs typeface="+mn-cs"/>
          <a:sym typeface="CoFo Sans" panose="020B0503030202060203"/>
        </a:defRPr>
      </a:lvl9pPr>
    </p:bodyStyle>
    <p:otherStyle>
      <a:lvl1pPr marL="0" marR="0" indent="0" algn="r" defTabSz="412750" eaLnBrk="1" latinLnBrk="0" hangingPunct="1">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CoFo Sans" panose="020B0503030202060203"/>
        </a:defRPr>
      </a:lvl1pPr>
      <a:lvl2pPr marL="0" marR="0" indent="114300" algn="r" defTabSz="412750" eaLnBrk="1" latinLnBrk="0" hangingPunct="1">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CoFo Sans" panose="020B0503030202060203"/>
        </a:defRPr>
      </a:lvl2pPr>
      <a:lvl3pPr marL="0" marR="0" indent="228600" algn="r" defTabSz="412750" eaLnBrk="1" latinLnBrk="0" hangingPunct="1">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CoFo Sans" panose="020B0503030202060203"/>
        </a:defRPr>
      </a:lvl3pPr>
      <a:lvl4pPr marL="0" marR="0" indent="342900" algn="r" defTabSz="412750" eaLnBrk="1" latinLnBrk="0" hangingPunct="1">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CoFo Sans" panose="020B0503030202060203"/>
        </a:defRPr>
      </a:lvl4pPr>
      <a:lvl5pPr marL="0" marR="0" indent="457200" algn="r" defTabSz="412750" eaLnBrk="1" latinLnBrk="0" hangingPunct="1">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CoFo Sans" panose="020B0503030202060203"/>
        </a:defRPr>
      </a:lvl5pPr>
      <a:lvl6pPr marL="0" marR="0" indent="571500" algn="r" defTabSz="412750" eaLnBrk="1" latinLnBrk="0" hangingPunct="1">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CoFo Sans" panose="020B0503030202060203"/>
        </a:defRPr>
      </a:lvl6pPr>
      <a:lvl7pPr marL="0" marR="0" indent="685800" algn="r" defTabSz="412750" eaLnBrk="1" latinLnBrk="0" hangingPunct="1">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CoFo Sans" panose="020B0503030202060203"/>
        </a:defRPr>
      </a:lvl7pPr>
      <a:lvl8pPr marL="0" marR="0" indent="800100" algn="r" defTabSz="412750" eaLnBrk="1" latinLnBrk="0" hangingPunct="1">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CoFo Sans" panose="020B0503030202060203"/>
        </a:defRPr>
      </a:lvl8pPr>
      <a:lvl9pPr marL="0" marR="0" indent="914400" algn="r" defTabSz="412750" eaLnBrk="1" latinLnBrk="0" hangingPunct="1">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CoFo Sans" panose="020B0503030202060203"/>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43230" y="441325"/>
            <a:ext cx="6610713" cy="4396105"/>
          </a:xfrm>
        </p:spPr>
        <p:txBody>
          <a:bodyPr>
            <a:normAutofit fontScale="90000"/>
          </a:bodyPr>
          <a:lstStyle/>
          <a:p>
            <a:pPr algn="just"/>
            <a:r>
              <a:rPr lang="ru-RU" sz="5555" dirty="0">
                <a:latin typeface="Times New Roman" panose="02020603050405020304" charset="0"/>
                <a:cs typeface="Times New Roman" panose="02020603050405020304" charset="0"/>
                <a:sym typeface="+mn-ea"/>
              </a:rPr>
              <a:t>Интенсивый треннинг по программированию, обучению интеллекта и машинному обучению</a:t>
            </a:r>
            <a:r>
              <a:rPr lang="ru-RU" dirty="0"/>
              <a:t/>
            </a:r>
            <a:br>
              <a:rPr lang="ru-RU" dirty="0"/>
            </a:br>
            <a:endParaRPr lang="ru-RU" altLang="en-US" dirty="0"/>
          </a:p>
        </p:txBody>
      </p:sp>
      <p:sp>
        <p:nvSpPr>
          <p:cNvPr id="3" name="Заголовок 1"/>
          <p:cNvSpPr>
            <a:spLocks noGrp="1"/>
          </p:cNvSpPr>
          <p:nvPr/>
        </p:nvSpPr>
        <p:spPr>
          <a:xfrm>
            <a:off x="691424" y="6195967"/>
            <a:ext cx="6516370" cy="439964"/>
          </a:xfrm>
          <a:prstGeom prst="rect">
            <a:avLst/>
          </a:prstGeom>
          <a:ln w="12700">
            <a:miter lim="400000"/>
          </a:ln>
        </p:spPr>
        <p:txBody>
          <a:bodyPr lIns="0" tIns="0" rIns="0" bIns="0">
            <a:normAutofit/>
          </a:bodyPr>
          <a:lstStyle>
            <a:lvl1pPr marL="0" marR="0" indent="0" algn="l" defTabSz="412750" rtl="0" eaLnBrk="1" latinLnBrk="0" hangingPunct="1">
              <a:lnSpc>
                <a:spcPct val="90000"/>
              </a:lnSpc>
              <a:spcBef>
                <a:spcPts val="0"/>
              </a:spcBef>
              <a:spcAft>
                <a:spcPts val="0"/>
              </a:spcAft>
              <a:buClrTx/>
              <a:buSzTx/>
              <a:buFontTx/>
              <a:buNone/>
              <a:defRPr sz="7000" b="0" i="0" u="none" strike="noStrike" cap="none" spc="0" baseline="0">
                <a:solidFill>
                  <a:srgbClr val="FFFFFF"/>
                </a:solidFill>
                <a:uFillTx/>
                <a:latin typeface="CoFo Sans Medium" panose="020B0603030202060203"/>
                <a:ea typeface="CoFo Sans Medium" panose="020B0603030202060203"/>
                <a:cs typeface="CoFo Sans Medium" panose="020B0603030202060203"/>
                <a:sym typeface="CoFo Sans Medium" panose="020B0603030202060203"/>
              </a:defRPr>
            </a:lvl1pPr>
            <a:lvl2pPr marL="0" marR="0" indent="114300" algn="l" defTabSz="412750" rtl="0" eaLnBrk="1" latinLnBrk="0" hangingPunct="1">
              <a:lnSpc>
                <a:spcPct val="100000"/>
              </a:lnSpc>
              <a:spcBef>
                <a:spcPts val="0"/>
              </a:spcBef>
              <a:spcAft>
                <a:spcPts val="0"/>
              </a:spcAft>
              <a:buClrTx/>
              <a:buSzTx/>
              <a:buFontTx/>
              <a:buNone/>
              <a:defRPr sz="2800" b="0" i="0" u="none" strike="noStrike" cap="none" spc="0" baseline="0">
                <a:solidFill>
                  <a:srgbClr val="000000"/>
                </a:solidFill>
                <a:uFillTx/>
                <a:latin typeface="CoFo Sans Medium" panose="020B0603030202060203"/>
                <a:ea typeface="CoFo Sans Medium" panose="020B0603030202060203"/>
                <a:cs typeface="CoFo Sans Medium" panose="020B0603030202060203"/>
                <a:sym typeface="CoFo Sans Medium" panose="020B0603030202060203"/>
              </a:defRPr>
            </a:lvl2pPr>
            <a:lvl3pPr marL="0" marR="0" indent="228600" algn="l" defTabSz="412750" rtl="0" eaLnBrk="1" latinLnBrk="0" hangingPunct="1">
              <a:lnSpc>
                <a:spcPct val="100000"/>
              </a:lnSpc>
              <a:spcBef>
                <a:spcPts val="0"/>
              </a:spcBef>
              <a:spcAft>
                <a:spcPts val="0"/>
              </a:spcAft>
              <a:buClrTx/>
              <a:buSzTx/>
              <a:buFontTx/>
              <a:buNone/>
              <a:defRPr sz="2800" b="0" i="0" u="none" strike="noStrike" cap="none" spc="0" baseline="0">
                <a:solidFill>
                  <a:srgbClr val="000000"/>
                </a:solidFill>
                <a:uFillTx/>
                <a:latin typeface="CoFo Sans Medium" panose="020B0603030202060203"/>
                <a:ea typeface="CoFo Sans Medium" panose="020B0603030202060203"/>
                <a:cs typeface="CoFo Sans Medium" panose="020B0603030202060203"/>
                <a:sym typeface="CoFo Sans Medium" panose="020B0603030202060203"/>
              </a:defRPr>
            </a:lvl3pPr>
            <a:lvl4pPr marL="0" marR="0" indent="342900" algn="l" defTabSz="412750" rtl="0" eaLnBrk="1" latinLnBrk="0" hangingPunct="1">
              <a:lnSpc>
                <a:spcPct val="100000"/>
              </a:lnSpc>
              <a:spcBef>
                <a:spcPts val="0"/>
              </a:spcBef>
              <a:spcAft>
                <a:spcPts val="0"/>
              </a:spcAft>
              <a:buClrTx/>
              <a:buSzTx/>
              <a:buFontTx/>
              <a:buNone/>
              <a:defRPr sz="2800" b="0" i="0" u="none" strike="noStrike" cap="none" spc="0" baseline="0">
                <a:solidFill>
                  <a:srgbClr val="000000"/>
                </a:solidFill>
                <a:uFillTx/>
                <a:latin typeface="CoFo Sans Medium" panose="020B0603030202060203"/>
                <a:ea typeface="CoFo Sans Medium" panose="020B0603030202060203"/>
                <a:cs typeface="CoFo Sans Medium" panose="020B0603030202060203"/>
                <a:sym typeface="CoFo Sans Medium" panose="020B0603030202060203"/>
              </a:defRPr>
            </a:lvl4pPr>
            <a:lvl5pPr marL="0" marR="0" indent="457200" algn="l" defTabSz="412750" rtl="0" eaLnBrk="1" latinLnBrk="0" hangingPunct="1">
              <a:lnSpc>
                <a:spcPct val="100000"/>
              </a:lnSpc>
              <a:spcBef>
                <a:spcPts val="0"/>
              </a:spcBef>
              <a:spcAft>
                <a:spcPts val="0"/>
              </a:spcAft>
              <a:buClrTx/>
              <a:buSzTx/>
              <a:buFontTx/>
              <a:buNone/>
              <a:defRPr sz="2800" b="0" i="0" u="none" strike="noStrike" cap="none" spc="0" baseline="0">
                <a:solidFill>
                  <a:srgbClr val="000000"/>
                </a:solidFill>
                <a:uFillTx/>
                <a:latin typeface="CoFo Sans Medium" panose="020B0603030202060203"/>
                <a:ea typeface="CoFo Sans Medium" panose="020B0603030202060203"/>
                <a:cs typeface="CoFo Sans Medium" panose="020B0603030202060203"/>
                <a:sym typeface="CoFo Sans Medium" panose="020B0603030202060203"/>
              </a:defRPr>
            </a:lvl5pPr>
            <a:lvl6pPr marL="0" marR="0" indent="571500" algn="l" defTabSz="412750" rtl="0" eaLnBrk="1" latinLnBrk="0" hangingPunct="1">
              <a:lnSpc>
                <a:spcPct val="100000"/>
              </a:lnSpc>
              <a:spcBef>
                <a:spcPts val="0"/>
              </a:spcBef>
              <a:spcAft>
                <a:spcPts val="0"/>
              </a:spcAft>
              <a:buClrTx/>
              <a:buSzTx/>
              <a:buFontTx/>
              <a:buNone/>
              <a:defRPr sz="2800" b="0" i="0" u="none" strike="noStrike" cap="none" spc="0" baseline="0">
                <a:solidFill>
                  <a:srgbClr val="000000"/>
                </a:solidFill>
                <a:uFillTx/>
                <a:latin typeface="CoFo Sans Medium" panose="020B0603030202060203"/>
                <a:ea typeface="CoFo Sans Medium" panose="020B0603030202060203"/>
                <a:cs typeface="CoFo Sans Medium" panose="020B0603030202060203"/>
                <a:sym typeface="CoFo Sans Medium" panose="020B0603030202060203"/>
              </a:defRPr>
            </a:lvl6pPr>
            <a:lvl7pPr marL="0" marR="0" indent="685800" algn="l" defTabSz="412750" rtl="0" eaLnBrk="1" latinLnBrk="0" hangingPunct="1">
              <a:lnSpc>
                <a:spcPct val="100000"/>
              </a:lnSpc>
              <a:spcBef>
                <a:spcPts val="0"/>
              </a:spcBef>
              <a:spcAft>
                <a:spcPts val="0"/>
              </a:spcAft>
              <a:buClrTx/>
              <a:buSzTx/>
              <a:buFontTx/>
              <a:buNone/>
              <a:defRPr sz="2800" b="0" i="0" u="none" strike="noStrike" cap="none" spc="0" baseline="0">
                <a:solidFill>
                  <a:srgbClr val="000000"/>
                </a:solidFill>
                <a:uFillTx/>
                <a:latin typeface="CoFo Sans Medium" panose="020B0603030202060203"/>
                <a:ea typeface="CoFo Sans Medium" panose="020B0603030202060203"/>
                <a:cs typeface="CoFo Sans Medium" panose="020B0603030202060203"/>
                <a:sym typeface="CoFo Sans Medium" panose="020B0603030202060203"/>
              </a:defRPr>
            </a:lvl7pPr>
            <a:lvl8pPr marL="0" marR="0" indent="800100" algn="l" defTabSz="412750" rtl="0" eaLnBrk="1" latinLnBrk="0" hangingPunct="1">
              <a:lnSpc>
                <a:spcPct val="100000"/>
              </a:lnSpc>
              <a:spcBef>
                <a:spcPts val="0"/>
              </a:spcBef>
              <a:spcAft>
                <a:spcPts val="0"/>
              </a:spcAft>
              <a:buClrTx/>
              <a:buSzTx/>
              <a:buFontTx/>
              <a:buNone/>
              <a:defRPr sz="2800" b="0" i="0" u="none" strike="noStrike" cap="none" spc="0" baseline="0">
                <a:solidFill>
                  <a:srgbClr val="000000"/>
                </a:solidFill>
                <a:uFillTx/>
                <a:latin typeface="CoFo Sans Medium" panose="020B0603030202060203"/>
                <a:ea typeface="CoFo Sans Medium" panose="020B0603030202060203"/>
                <a:cs typeface="CoFo Sans Medium" panose="020B0603030202060203"/>
                <a:sym typeface="CoFo Sans Medium" panose="020B0603030202060203"/>
              </a:defRPr>
            </a:lvl8pPr>
            <a:lvl9pPr marL="0" marR="0" indent="914400" algn="l" defTabSz="412750" rtl="0" eaLnBrk="1" latinLnBrk="0" hangingPunct="1">
              <a:lnSpc>
                <a:spcPct val="100000"/>
              </a:lnSpc>
              <a:spcBef>
                <a:spcPts val="0"/>
              </a:spcBef>
              <a:spcAft>
                <a:spcPts val="0"/>
              </a:spcAft>
              <a:buClrTx/>
              <a:buSzTx/>
              <a:buFontTx/>
              <a:buNone/>
              <a:defRPr sz="2800" b="0" i="0" u="none" strike="noStrike" cap="none" spc="0" baseline="0">
                <a:solidFill>
                  <a:srgbClr val="000000"/>
                </a:solidFill>
                <a:uFillTx/>
                <a:latin typeface="CoFo Sans Medium" panose="020B0603030202060203"/>
                <a:ea typeface="CoFo Sans Medium" panose="020B0603030202060203"/>
                <a:cs typeface="CoFo Sans Medium" panose="020B0603030202060203"/>
                <a:sym typeface="CoFo Sans Medium" panose="020B0603030202060203"/>
              </a:defRPr>
            </a:lvl9pPr>
          </a:lstStyle>
          <a:p>
            <a:r>
              <a:rPr lang="ru-RU" altLang="en-US" sz="2000" dirty="0">
                <a:latin typeface="Times New Roman" panose="02020603050405020304" charset="0"/>
                <a:cs typeface="Times New Roman" panose="02020603050405020304" charset="0"/>
              </a:rPr>
              <a:t>На базе ГБПОУ МО "Физтех-колледж"</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p:cNvSpPr>
            <a:spLocks noGrp="1"/>
          </p:cNvSpPr>
          <p:nvPr>
            <p:ph type="body" sz="quarter" idx="10"/>
          </p:nvPr>
        </p:nvSpPr>
        <p:spPr/>
        <p:txBody>
          <a:bodyPr anchor="ctr"/>
          <a:lstStyle/>
          <a:p>
            <a:pPr algn="ctr"/>
            <a:r>
              <a:rPr lang="ru-RU" altLang="en-US" sz="2800" dirty="0" smtClean="0">
                <a:solidFill>
                  <a:schemeClr val="bg1"/>
                </a:solidFill>
                <a:latin typeface="Times New Roman" panose="02020603050405020304" charset="0"/>
                <a:cs typeface="Times New Roman" panose="02020603050405020304" charset="0"/>
              </a:rPr>
              <a:t>1</a:t>
            </a:r>
            <a:r>
              <a:rPr lang="ru-RU" altLang="en-US" sz="2800" dirty="0" smtClean="0">
                <a:latin typeface="Times New Roman" panose="02020603050405020304" charset="0"/>
                <a:cs typeface="Times New Roman" panose="02020603050405020304" charset="0"/>
              </a:rPr>
              <a:t>Что было проделано</a:t>
            </a:r>
            <a:r>
              <a:rPr lang="en-US" altLang="en-US" sz="2800" dirty="0" smtClean="0">
                <a:latin typeface="Times New Roman" panose="02020603050405020304" charset="0"/>
                <a:cs typeface="Times New Roman" panose="02020603050405020304" charset="0"/>
              </a:rPr>
              <a:t>?</a:t>
            </a:r>
            <a:endParaRPr lang="ru-RU" altLang="en-US" sz="2800" dirty="0">
              <a:latin typeface="Times New Roman" panose="02020603050405020304" charset="0"/>
              <a:cs typeface="Times New Roman" panose="02020603050405020304" charset="0"/>
            </a:endParaRPr>
          </a:p>
          <a:p>
            <a:pPr algn="ctr"/>
            <a:r>
              <a:rPr lang="ru-RU" altLang="en-US" sz="2800" dirty="0">
                <a:solidFill>
                  <a:schemeClr val="bg1"/>
                </a:solidFill>
                <a:latin typeface="Times New Roman" panose="02020603050405020304" charset="0"/>
                <a:cs typeface="Times New Roman" panose="02020603050405020304" charset="0"/>
              </a:rPr>
              <a:t>2.</a:t>
            </a:r>
            <a:r>
              <a:rPr lang="ru-RU" altLang="en-US" sz="2800" dirty="0">
                <a:latin typeface="Times New Roman" panose="02020603050405020304" charset="0"/>
                <a:cs typeface="Times New Roman" panose="02020603050405020304" charset="0"/>
              </a:rPr>
              <a:t> </a:t>
            </a:r>
            <a:r>
              <a:rPr lang="ru-RU" altLang="en-US" sz="2800" dirty="0" smtClean="0">
                <a:latin typeface="Times New Roman" panose="02020603050405020304" charset="0"/>
                <a:cs typeface="Times New Roman" panose="02020603050405020304" charset="0"/>
              </a:rPr>
              <a:t>Решение поставленной задачи</a:t>
            </a:r>
            <a:endParaRPr lang="ru-RU" altLang="en-US" sz="2800" dirty="0">
              <a:latin typeface="Times New Roman" panose="02020603050405020304" charset="0"/>
              <a:cs typeface="Times New Roman" panose="02020603050405020304" charset="0"/>
            </a:endParaRPr>
          </a:p>
          <a:p>
            <a:pPr algn="ctr"/>
            <a:r>
              <a:rPr lang="ru-RU" altLang="en-US" sz="2800" dirty="0">
                <a:solidFill>
                  <a:schemeClr val="bg1"/>
                </a:solidFill>
                <a:latin typeface="Times New Roman" panose="02020603050405020304" charset="0"/>
                <a:cs typeface="Times New Roman" panose="02020603050405020304" charset="0"/>
              </a:rPr>
              <a:t>3.</a:t>
            </a:r>
            <a:r>
              <a:rPr lang="ru-RU" altLang="en-US" sz="2800" dirty="0">
                <a:latin typeface="Times New Roman" panose="02020603050405020304" charset="0"/>
                <a:cs typeface="Times New Roman" panose="02020603050405020304" charset="0"/>
              </a:rPr>
              <a:t> Конечный результат</a:t>
            </a:r>
          </a:p>
          <a:p>
            <a:endParaRPr lang="ru-RU" sz="2800" dirty="0"/>
          </a:p>
        </p:txBody>
      </p:sp>
      <p:sp>
        <p:nvSpPr>
          <p:cNvPr id="4" name="Текст 3"/>
          <p:cNvSpPr>
            <a:spLocks noGrp="1"/>
          </p:cNvSpPr>
          <p:nvPr>
            <p:ph type="body" sz="quarter" idx="11"/>
          </p:nvPr>
        </p:nvSpPr>
        <p:spPr/>
        <p:txBody>
          <a:bodyPr/>
          <a:lstStyle/>
          <a:p>
            <a:r>
              <a:rPr lang="ru-RU" sz="3200" dirty="0" smtClean="0"/>
              <a:t>1. Определение поставленных задач</a:t>
            </a:r>
            <a:endParaRPr lang="ru-RU" sz="3200" dirty="0"/>
          </a:p>
          <a:p>
            <a:r>
              <a:rPr lang="ru-RU" sz="3200" dirty="0"/>
              <a:t>2</a:t>
            </a:r>
            <a:r>
              <a:rPr lang="ru-RU" sz="3200" dirty="0" smtClean="0"/>
              <a:t>. Выполнение </a:t>
            </a:r>
            <a:r>
              <a:rPr lang="ru-RU" sz="3200" dirty="0" err="1" smtClean="0"/>
              <a:t>бейзлайна</a:t>
            </a:r>
            <a:endParaRPr lang="ru-RU" sz="3200" dirty="0"/>
          </a:p>
          <a:p>
            <a:r>
              <a:rPr lang="ru-RU" sz="3200" dirty="0"/>
              <a:t>3</a:t>
            </a:r>
            <a:r>
              <a:rPr lang="ru-RU" sz="3200" dirty="0" smtClean="0"/>
              <a:t>. </a:t>
            </a:r>
            <a:r>
              <a:rPr lang="ru-RU" sz="3200" dirty="0"/>
              <a:t>Р</a:t>
            </a:r>
            <a:r>
              <a:rPr lang="ru-RU" sz="3200" dirty="0" smtClean="0"/>
              <a:t>азработка </a:t>
            </a:r>
            <a:r>
              <a:rPr lang="ru-RU" sz="3200" dirty="0"/>
              <a:t>общего решения</a:t>
            </a:r>
          </a:p>
          <a:p>
            <a:r>
              <a:rPr lang="ru-RU" sz="3200" dirty="0"/>
              <a:t>4</a:t>
            </a:r>
            <a:r>
              <a:rPr lang="ru-RU" sz="3200" dirty="0" smtClean="0"/>
              <a:t>. </a:t>
            </a:r>
            <a:r>
              <a:rPr lang="ru-RU" sz="3200" dirty="0"/>
              <a:t>Выбор лучшей модели</a:t>
            </a:r>
          </a:p>
          <a:p>
            <a:r>
              <a:rPr lang="ru-RU" sz="3200" dirty="0" smtClean="0"/>
              <a:t>5. </a:t>
            </a:r>
            <a:r>
              <a:rPr lang="ru-RU" sz="3200" dirty="0"/>
              <a:t>Программное решение</a:t>
            </a:r>
          </a:p>
          <a:p>
            <a:endParaRPr lang="ru-RU" sz="3200" dirty="0"/>
          </a:p>
        </p:txBody>
      </p:sp>
      <p:sp>
        <p:nvSpPr>
          <p:cNvPr id="6" name="Блок-схема: завершение 9"/>
          <p:cNvSpPr/>
          <p:nvPr/>
        </p:nvSpPr>
        <p:spPr>
          <a:xfrm>
            <a:off x="1114058" y="366852"/>
            <a:ext cx="4201484" cy="519351"/>
          </a:xfrm>
          <a:prstGeom prst="flowChartTerminator">
            <a:avLst/>
          </a:prstGeom>
          <a:solidFill>
            <a:srgbClr val="1485FC"/>
          </a:solidFill>
          <a:ln w="25400" cap="flat">
            <a:solidFill>
              <a:srgbClr val="1485FC"/>
            </a:solidFill>
            <a:prstDash val="solid"/>
            <a:round/>
          </a:ln>
        </p:spPr>
        <p:style>
          <a:lnRef idx="0">
            <a:scrgbClr r="0" g="0" b="0"/>
          </a:lnRef>
          <a:fillRef idx="0">
            <a:scrgbClr r="0" g="0" b="0"/>
          </a:fillRef>
          <a:effectRef idx="0">
            <a:scrgbClr r="0" g="0" b="0"/>
          </a:effectRef>
          <a:fontRef idx="none"/>
        </p:style>
        <p:txBody>
          <a:bodyPr rot="0" vertOverflow="overflow" horzOverflow="overflow" vert="horz" wrap="square" lIns="0" tIns="0" rIns="0" bIns="0" numCol="1" spcCol="38100" rtlCol="0" anchor="ctr" forceAA="0">
            <a:spAutoFit/>
          </a:bodyPr>
          <a:lstStyle/>
          <a:p>
            <a:pPr marL="0" marR="0" indent="0" algn="ctr" defTabSz="825500" rtl="0" fontAlgn="auto" latinLnBrk="0" hangingPunct="0">
              <a:lnSpc>
                <a:spcPct val="100000"/>
              </a:lnSpc>
              <a:spcBef>
                <a:spcPts val="0"/>
              </a:spcBef>
              <a:spcAft>
                <a:spcPts val="0"/>
              </a:spcAft>
              <a:buClrTx/>
              <a:buSzTx/>
              <a:buFontTx/>
              <a:buNone/>
            </a:pPr>
            <a:r>
              <a:rPr kumimoji="0" lang="ru-RU" altLang="en-US" sz="2400" b="0" i="0" u="none" strike="noStrike" cap="none" spc="0" normalizeH="0" baseline="0" dirty="0" smtClean="0">
                <a:ln>
                  <a:noFill/>
                </a:ln>
                <a:effectLst/>
                <a:uFillTx/>
                <a:latin typeface="+mn-lt"/>
                <a:ea typeface="+mn-ea"/>
                <a:cs typeface="+mn-cs"/>
                <a:sym typeface="CoFo Sans" panose="020B0503030202060203"/>
              </a:rPr>
              <a:t>Содержание презентации</a:t>
            </a:r>
            <a:endParaRPr kumimoji="0" lang="ru-RU" altLang="en-US" sz="2400" b="0" i="0" u="none" strike="noStrike" cap="none" spc="0" normalizeH="0" baseline="0" dirty="0">
              <a:ln>
                <a:noFill/>
              </a:ln>
              <a:effectLst/>
              <a:uFillTx/>
              <a:latin typeface="+mn-lt"/>
              <a:ea typeface="+mn-ea"/>
              <a:cs typeface="+mn-cs"/>
              <a:sym typeface="CoFo Sans" panose="020B0503030202060203"/>
            </a:endParaRPr>
          </a:p>
        </p:txBody>
      </p:sp>
      <p:sp>
        <p:nvSpPr>
          <p:cNvPr id="7" name="Блок-схема: завершение 9"/>
          <p:cNvSpPr/>
          <p:nvPr/>
        </p:nvSpPr>
        <p:spPr>
          <a:xfrm>
            <a:off x="6875779" y="410130"/>
            <a:ext cx="4201484" cy="432792"/>
          </a:xfrm>
          <a:prstGeom prst="flowChartTerminator">
            <a:avLst/>
          </a:prstGeom>
          <a:solidFill>
            <a:srgbClr val="1485FC"/>
          </a:solidFill>
          <a:ln w="25400" cap="flat">
            <a:solidFill>
              <a:srgbClr val="1485FC"/>
            </a:solidFill>
            <a:prstDash val="solid"/>
            <a:round/>
          </a:ln>
        </p:spPr>
        <p:style>
          <a:lnRef idx="0">
            <a:scrgbClr r="0" g="0" b="0"/>
          </a:lnRef>
          <a:fillRef idx="0">
            <a:scrgbClr r="0" g="0" b="0"/>
          </a:fillRef>
          <a:effectRef idx="0">
            <a:scrgbClr r="0" g="0" b="0"/>
          </a:effectRef>
          <a:fontRef idx="none"/>
        </p:style>
        <p:txBody>
          <a:bodyPr rot="0" vertOverflow="overflow" horzOverflow="overflow" vert="horz" wrap="square" lIns="0" tIns="0" rIns="0" bIns="0" numCol="1" spcCol="38100" rtlCol="0" anchor="ctr" forceAA="0">
            <a:spAutoFit/>
          </a:bodyPr>
          <a:lstStyle/>
          <a:p>
            <a:pPr marL="0" marR="0" indent="0" algn="ctr" defTabSz="825500" rtl="0" fontAlgn="auto" latinLnBrk="0" hangingPunct="0">
              <a:lnSpc>
                <a:spcPct val="100000"/>
              </a:lnSpc>
              <a:spcBef>
                <a:spcPts val="0"/>
              </a:spcBef>
              <a:spcAft>
                <a:spcPts val="0"/>
              </a:spcAft>
              <a:buClrTx/>
              <a:buSzTx/>
              <a:buFontTx/>
              <a:buNone/>
            </a:pPr>
            <a:r>
              <a:rPr kumimoji="0" lang="ru-RU" altLang="en-US" sz="2000" b="0" i="0" u="none" strike="noStrike" cap="none" spc="0" normalizeH="0" baseline="0" dirty="0" smtClean="0">
                <a:ln>
                  <a:noFill/>
                </a:ln>
                <a:effectLst/>
                <a:uFillTx/>
                <a:latin typeface="+mn-lt"/>
                <a:ea typeface="+mn-ea"/>
                <a:cs typeface="+mn-cs"/>
                <a:sym typeface="CoFo Sans" panose="020B0503030202060203"/>
              </a:rPr>
              <a:t>Этапы проделанной работы</a:t>
            </a:r>
            <a:endParaRPr kumimoji="0" lang="ru-RU" altLang="en-US" sz="2000" b="0" i="0" u="none" strike="noStrike" cap="none" spc="0" normalizeH="0" baseline="0" dirty="0">
              <a:ln>
                <a:noFill/>
              </a:ln>
              <a:effectLst/>
              <a:uFillTx/>
              <a:latin typeface="+mn-lt"/>
              <a:ea typeface="+mn-ea"/>
              <a:cs typeface="+mn-cs"/>
              <a:sym typeface="CoFo Sans" panose="020B0503030202060203"/>
            </a:endParaRPr>
          </a:p>
        </p:txBody>
      </p:sp>
    </p:spTree>
    <p:extLst>
      <p:ext uri="{BB962C8B-B14F-4D97-AF65-F5344CB8AC3E}">
        <p14:creationId xmlns:p14="http://schemas.microsoft.com/office/powerpoint/2010/main" val="2040248628"/>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Autofit/>
          </a:bodyPr>
          <a:lstStyle/>
          <a:p>
            <a:pPr algn="just"/>
            <a:r>
              <a:rPr lang="ru-RU" altLang="en-US" sz="3600" dirty="0">
                <a:solidFill>
                  <a:schemeClr val="tx1"/>
                </a:solidFill>
                <a:latin typeface="Times New Roman" panose="02020603050405020304" charset="0"/>
                <a:cs typeface="Times New Roman" panose="02020603050405020304" charset="0"/>
              </a:rPr>
              <a:t/>
            </a:r>
            <a:br>
              <a:rPr lang="ru-RU" altLang="en-US" sz="3600" dirty="0">
                <a:solidFill>
                  <a:schemeClr val="tx1"/>
                </a:solidFill>
                <a:latin typeface="Times New Roman" panose="02020603050405020304" charset="0"/>
                <a:cs typeface="Times New Roman" panose="02020603050405020304" charset="0"/>
              </a:rPr>
            </a:br>
            <a:r>
              <a:rPr lang="ru-RU" altLang="en-US" sz="3600" dirty="0">
                <a:solidFill>
                  <a:schemeClr val="tx1"/>
                </a:solidFill>
                <a:latin typeface="Times New Roman" panose="02020603050405020304" charset="0"/>
                <a:cs typeface="Times New Roman" panose="02020603050405020304" charset="0"/>
              </a:rPr>
              <a:t>Цель</a:t>
            </a:r>
            <a:r>
              <a:rPr lang="en-US" altLang="en-US" sz="3600" dirty="0">
                <a:solidFill>
                  <a:schemeClr val="tx1"/>
                </a:solidFill>
                <a:latin typeface="Times New Roman" panose="02020603050405020304" charset="0"/>
                <a:cs typeface="Times New Roman" panose="02020603050405020304" charset="0"/>
              </a:rPr>
              <a:t>: </a:t>
            </a:r>
            <a:r>
              <a:rPr lang="ru-RU" altLang="en-US" sz="3600" dirty="0" smtClean="0">
                <a:solidFill>
                  <a:schemeClr val="tx1"/>
                </a:solidFill>
                <a:latin typeface="Times New Roman" panose="02020603050405020304" charset="0"/>
                <a:cs typeface="Times New Roman" panose="02020603050405020304" charset="0"/>
              </a:rPr>
              <a:t>выделить </a:t>
            </a:r>
            <a:r>
              <a:rPr lang="ru-RU" altLang="en-US" sz="3600" dirty="0">
                <a:solidFill>
                  <a:schemeClr val="tx1"/>
                </a:solidFill>
                <a:latin typeface="Times New Roman" panose="02020603050405020304" charset="0"/>
                <a:cs typeface="Times New Roman" panose="02020603050405020304" charset="0"/>
              </a:rPr>
              <a:t>целевую аудиторию для </a:t>
            </a:r>
            <a:r>
              <a:rPr lang="ru-RU" altLang="en-US" sz="3600" dirty="0" smtClean="0">
                <a:solidFill>
                  <a:schemeClr val="tx1"/>
                </a:solidFill>
                <a:latin typeface="Times New Roman" panose="02020603050405020304" charset="0"/>
                <a:cs typeface="Times New Roman" panose="02020603050405020304" charset="0"/>
              </a:rPr>
              <a:t>рассылок. </a:t>
            </a:r>
            <a:r>
              <a:rPr lang="ru-RU" altLang="en-US" sz="3600" dirty="0">
                <a:solidFill>
                  <a:schemeClr val="tx1"/>
                </a:solidFill>
                <a:latin typeface="Times New Roman" panose="02020603050405020304" charset="0"/>
                <a:cs typeface="Times New Roman" panose="02020603050405020304" charset="0"/>
              </a:rPr>
              <a:t/>
            </a:r>
            <a:br>
              <a:rPr lang="ru-RU" altLang="en-US" sz="3600" dirty="0">
                <a:solidFill>
                  <a:schemeClr val="tx1"/>
                </a:solidFill>
                <a:latin typeface="Times New Roman" panose="02020603050405020304" charset="0"/>
                <a:cs typeface="Times New Roman" panose="02020603050405020304" charset="0"/>
              </a:rPr>
            </a:br>
            <a:r>
              <a:rPr lang="ru-RU" altLang="en-US" sz="3600" dirty="0">
                <a:solidFill>
                  <a:schemeClr val="tx1"/>
                </a:solidFill>
                <a:latin typeface="Times New Roman" panose="02020603050405020304" charset="0"/>
                <a:cs typeface="Times New Roman" panose="02020603050405020304" charset="0"/>
              </a:rPr>
              <a:t/>
            </a:r>
            <a:br>
              <a:rPr lang="ru-RU" altLang="en-US" sz="3600" dirty="0">
                <a:solidFill>
                  <a:schemeClr val="tx1"/>
                </a:solidFill>
                <a:latin typeface="Times New Roman" panose="02020603050405020304" charset="0"/>
                <a:cs typeface="Times New Roman" panose="02020603050405020304" charset="0"/>
              </a:rPr>
            </a:br>
            <a:r>
              <a:rPr lang="ru-RU" altLang="en-US" sz="3600" dirty="0">
                <a:solidFill>
                  <a:schemeClr val="tx1"/>
                </a:solidFill>
                <a:latin typeface="Times New Roman" panose="02020603050405020304" charset="0"/>
                <a:cs typeface="Times New Roman" panose="02020603050405020304" charset="0"/>
              </a:rPr>
              <a:t/>
            </a:r>
            <a:br>
              <a:rPr lang="ru-RU" altLang="en-US" sz="3600" dirty="0">
                <a:solidFill>
                  <a:schemeClr val="tx1"/>
                </a:solidFill>
                <a:latin typeface="Times New Roman" panose="02020603050405020304" charset="0"/>
                <a:cs typeface="Times New Roman" panose="02020603050405020304" charset="0"/>
              </a:rPr>
            </a:br>
            <a:r>
              <a:rPr lang="ru-RU" altLang="en-US" sz="3600" dirty="0" smtClean="0">
                <a:solidFill>
                  <a:schemeClr val="tx1"/>
                </a:solidFill>
                <a:latin typeface="Times New Roman" panose="02020603050405020304" charset="0"/>
                <a:cs typeface="Times New Roman" panose="02020603050405020304" charset="0"/>
              </a:rPr>
              <a:t>	В </a:t>
            </a:r>
            <a:r>
              <a:rPr lang="ru-RU" altLang="en-US" sz="3600" dirty="0">
                <a:solidFill>
                  <a:schemeClr val="tx1"/>
                </a:solidFill>
                <a:latin typeface="Times New Roman" panose="02020603050405020304" charset="0"/>
                <a:cs typeface="Times New Roman" panose="02020603050405020304" charset="0"/>
              </a:rPr>
              <a:t>приложении есть входные данные, представляющие собой наборы признаков н</a:t>
            </a:r>
            <a:r>
              <a:rPr lang="ru-RU" altLang="en-US" sz="3600" dirty="0" smtClean="0">
                <a:solidFill>
                  <a:schemeClr val="tx1"/>
                </a:solidFill>
                <a:latin typeface="Times New Roman" panose="02020603050405020304" charset="0"/>
                <a:cs typeface="Times New Roman" panose="02020603050405020304" charset="0"/>
              </a:rPr>
              <a:t>а </a:t>
            </a:r>
            <a:r>
              <a:rPr lang="ru-RU" altLang="en-US" sz="3600" dirty="0">
                <a:solidFill>
                  <a:schemeClr val="tx1"/>
                </a:solidFill>
                <a:latin typeface="Times New Roman" panose="02020603050405020304" charset="0"/>
                <a:cs typeface="Times New Roman" panose="02020603050405020304" charset="0"/>
              </a:rPr>
              <a:t>первое число каждого месяца за 1,5 года</a:t>
            </a:r>
            <a:r>
              <a:rPr lang="ru-RU" altLang="en-US" sz="3600" dirty="0" smtClean="0">
                <a:solidFill>
                  <a:schemeClr val="tx1"/>
                </a:solidFill>
                <a:latin typeface="Times New Roman" panose="02020603050405020304" charset="0"/>
                <a:cs typeface="Times New Roman" panose="02020603050405020304" charset="0"/>
              </a:rPr>
              <a:t>.</a:t>
            </a:r>
            <a:r>
              <a:rPr lang="ru-RU" altLang="en-US" sz="3600" dirty="0">
                <a:solidFill>
                  <a:schemeClr val="tx1"/>
                </a:solidFill>
                <a:latin typeface="Times New Roman" panose="02020603050405020304" charset="0"/>
                <a:cs typeface="Times New Roman" panose="02020603050405020304" charset="0"/>
              </a:rPr>
              <a:t/>
            </a:r>
            <a:br>
              <a:rPr lang="ru-RU" altLang="en-US" sz="3600" dirty="0">
                <a:solidFill>
                  <a:schemeClr val="tx1"/>
                </a:solidFill>
                <a:latin typeface="Times New Roman" panose="02020603050405020304" charset="0"/>
                <a:cs typeface="Times New Roman" panose="02020603050405020304" charset="0"/>
              </a:rPr>
            </a:br>
            <a:r>
              <a:rPr lang="ru-RU" altLang="en-US" sz="3600" dirty="0">
                <a:solidFill>
                  <a:schemeClr val="tx1"/>
                </a:solidFill>
                <a:latin typeface="Times New Roman" panose="02020603050405020304" charset="0"/>
                <a:cs typeface="Times New Roman" panose="02020603050405020304" charset="0"/>
              </a:rPr>
              <a:t>	</a:t>
            </a:r>
            <a:r>
              <a:rPr lang="ru-RU" altLang="en-US" sz="3600" dirty="0" smtClean="0">
                <a:solidFill>
                  <a:schemeClr val="tx1"/>
                </a:solidFill>
                <a:latin typeface="Times New Roman" panose="02020603050405020304" charset="0"/>
                <a:cs typeface="Times New Roman" panose="02020603050405020304" charset="0"/>
              </a:rPr>
              <a:t>Необходимо </a:t>
            </a:r>
            <a:r>
              <a:rPr lang="ru-RU" altLang="en-US" sz="3600" dirty="0">
                <a:solidFill>
                  <a:schemeClr val="tx1"/>
                </a:solidFill>
                <a:latin typeface="Times New Roman" panose="02020603050405020304" charset="0"/>
                <a:cs typeface="Times New Roman" panose="02020603050405020304" charset="0"/>
              </a:rPr>
              <a:t>разработать модель, которая по набору данных сможет увеличить эффективность продаж путём выделения целевой аудитории для каждой рассылки.</a:t>
            </a:r>
            <a:br>
              <a:rPr lang="ru-RU" altLang="en-US" sz="3600" dirty="0">
                <a:solidFill>
                  <a:schemeClr val="tx1"/>
                </a:solidFill>
                <a:latin typeface="Times New Roman" panose="02020603050405020304" charset="0"/>
                <a:cs typeface="Times New Roman" panose="02020603050405020304" charset="0"/>
              </a:rPr>
            </a:br>
            <a:r>
              <a:rPr lang="ru-RU" altLang="en-US" sz="3600" dirty="0">
                <a:latin typeface="Times New Roman" panose="02020603050405020304" charset="0"/>
                <a:cs typeface="Times New Roman" panose="02020603050405020304" charset="0"/>
              </a:rPr>
              <a:t/>
            </a:r>
            <a:br>
              <a:rPr lang="ru-RU" altLang="en-US" sz="3600" dirty="0">
                <a:latin typeface="Times New Roman" panose="02020603050405020304" charset="0"/>
                <a:cs typeface="Times New Roman" panose="02020603050405020304" charset="0"/>
              </a:rPr>
            </a:br>
            <a:r>
              <a:rPr lang="ru-RU" altLang="en-US" sz="3600" dirty="0">
                <a:latin typeface="Times New Roman" panose="02020603050405020304" charset="0"/>
                <a:cs typeface="Times New Roman" panose="02020603050405020304" charset="0"/>
              </a:rPr>
              <a:t/>
            </a:r>
            <a:br>
              <a:rPr lang="ru-RU" altLang="en-US" sz="3600" dirty="0">
                <a:latin typeface="Times New Roman" panose="02020603050405020304" charset="0"/>
                <a:cs typeface="Times New Roman" panose="02020603050405020304" charset="0"/>
              </a:rPr>
            </a:br>
            <a:r>
              <a:rPr lang="ru-RU" altLang="en-US" sz="3600" dirty="0">
                <a:latin typeface="Times New Roman" panose="02020603050405020304" charset="0"/>
                <a:cs typeface="Times New Roman" panose="02020603050405020304" charset="0"/>
              </a:rPr>
              <a:t/>
            </a:r>
            <a:br>
              <a:rPr lang="ru-RU" altLang="en-US" sz="3600" dirty="0">
                <a:latin typeface="Times New Roman" panose="02020603050405020304" charset="0"/>
                <a:cs typeface="Times New Roman" panose="02020603050405020304" charset="0"/>
              </a:rPr>
            </a:br>
            <a:endParaRPr lang="ru-RU" sz="3600" dirty="0"/>
          </a:p>
        </p:txBody>
      </p:sp>
    </p:spTree>
    <p:extLst>
      <p:ext uri="{BB962C8B-B14F-4D97-AF65-F5344CB8AC3E}">
        <p14:creationId xmlns:p14="http://schemas.microsoft.com/office/powerpoint/2010/main" val="2025737203"/>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lstStyle/>
          <a:p>
            <a:r>
              <a:rPr lang="ru-RU" altLang="en-US" sz="2400">
                <a:latin typeface="Times New Roman" panose="02020603050405020304" charset="0"/>
                <a:cs typeface="Times New Roman" panose="02020603050405020304" charset="0"/>
              </a:rPr>
              <a:t>Этапы работы над проектом</a:t>
            </a:r>
          </a:p>
        </p:txBody>
      </p:sp>
      <p:sp>
        <p:nvSpPr>
          <p:cNvPr id="4" name="Замещающий текст 3"/>
          <p:cNvSpPr>
            <a:spLocks noGrp="1"/>
          </p:cNvSpPr>
          <p:nvPr>
            <p:ph type="body" sz="quarter" idx="10"/>
          </p:nvPr>
        </p:nvSpPr>
        <p:spPr/>
        <p:txBody>
          <a:bodyPr/>
          <a:lstStyle/>
          <a:p>
            <a:r>
              <a:rPr lang="ru-RU" altLang="en-US">
                <a:latin typeface="Times New Roman" panose="02020603050405020304" charset="0"/>
                <a:cs typeface="Times New Roman" panose="02020603050405020304" charset="0"/>
              </a:rPr>
              <a:t>Использование выданных источников</a:t>
            </a:r>
          </a:p>
        </p:txBody>
      </p:sp>
      <p:sp>
        <p:nvSpPr>
          <p:cNvPr id="5" name="Замещающий текст 4"/>
          <p:cNvSpPr>
            <a:spLocks noGrp="1"/>
          </p:cNvSpPr>
          <p:nvPr>
            <p:ph type="body" sz="quarter" idx="13"/>
          </p:nvPr>
        </p:nvSpPr>
        <p:spPr/>
        <p:txBody>
          <a:bodyPr/>
          <a:lstStyle/>
          <a:p>
            <a:r>
              <a:rPr lang="ru-RU" altLang="en-US" dirty="0"/>
              <a:t>Разработка решения</a:t>
            </a:r>
          </a:p>
          <a:p>
            <a:endParaRPr lang="ru-RU" altLang="en-US" b="1" dirty="0"/>
          </a:p>
        </p:txBody>
      </p:sp>
      <p:sp>
        <p:nvSpPr>
          <p:cNvPr id="6" name="Замещающий текст 5"/>
          <p:cNvSpPr>
            <a:spLocks noGrp="1"/>
          </p:cNvSpPr>
          <p:nvPr>
            <p:ph type="body" sz="quarter" idx="14"/>
          </p:nvPr>
        </p:nvSpPr>
        <p:spPr/>
        <p:txBody>
          <a:bodyPr/>
          <a:lstStyle/>
          <a:p>
            <a:r>
              <a:rPr lang="ru-RU" altLang="en-US"/>
              <a:t>Предобработка данных</a:t>
            </a:r>
          </a:p>
        </p:txBody>
      </p:sp>
      <p:sp>
        <p:nvSpPr>
          <p:cNvPr id="7" name="Замещающий текст 6"/>
          <p:cNvSpPr>
            <a:spLocks noGrp="1"/>
          </p:cNvSpPr>
          <p:nvPr>
            <p:ph type="body" sz="quarter" idx="15"/>
          </p:nvPr>
        </p:nvSpPr>
        <p:spPr/>
        <p:txBody>
          <a:bodyPr/>
          <a:lstStyle/>
          <a:p>
            <a:r>
              <a:rPr lang="ru-RU" altLang="en-US" dirty="0"/>
              <a:t>Выбор оптимальной модели</a:t>
            </a:r>
          </a:p>
          <a:p>
            <a:endParaRPr lang="ru-RU" altLang="en-US" dirty="0"/>
          </a:p>
        </p:txBody>
      </p:sp>
      <p:sp>
        <p:nvSpPr>
          <p:cNvPr id="8" name="Замещающий текст 7"/>
          <p:cNvSpPr>
            <a:spLocks noGrp="1"/>
          </p:cNvSpPr>
          <p:nvPr>
            <p:ph type="body" sz="quarter" idx="16"/>
          </p:nvPr>
        </p:nvSpPr>
        <p:spPr/>
        <p:txBody>
          <a:bodyPr/>
          <a:lstStyle/>
          <a:p>
            <a:r>
              <a:rPr lang="ru-RU" altLang="en-US" dirty="0"/>
              <a:t>Индивидуальная</a:t>
            </a:r>
          </a:p>
          <a:p>
            <a:r>
              <a:rPr lang="ru-RU" altLang="en-US" dirty="0"/>
              <a:t>работа</a:t>
            </a:r>
          </a:p>
        </p:txBody>
      </p:sp>
      <p:sp>
        <p:nvSpPr>
          <p:cNvPr id="9" name="Замещающий текст 8"/>
          <p:cNvSpPr>
            <a:spLocks noGrp="1"/>
          </p:cNvSpPr>
          <p:nvPr>
            <p:ph type="body" sz="quarter" idx="17"/>
          </p:nvPr>
        </p:nvSpPr>
        <p:spPr/>
        <p:txBody>
          <a:bodyPr/>
          <a:lstStyle/>
          <a:p>
            <a:r>
              <a:rPr lang="ru-RU" altLang="en-US" dirty="0"/>
              <a:t>Обучение и настройка</a:t>
            </a:r>
          </a:p>
        </p:txBody>
      </p:sp>
      <p:sp>
        <p:nvSpPr>
          <p:cNvPr id="10" name="Замещающий текст 9"/>
          <p:cNvSpPr>
            <a:spLocks noGrp="1"/>
          </p:cNvSpPr>
          <p:nvPr>
            <p:ph type="body" sz="quarter" idx="18"/>
          </p:nvPr>
        </p:nvSpPr>
        <p:spPr/>
        <p:txBody>
          <a:bodyPr/>
          <a:lstStyle/>
          <a:p>
            <a:r>
              <a:rPr lang="ru-RU" altLang="en-US" dirty="0" smtClean="0"/>
              <a:t>Сделать выводы</a:t>
            </a:r>
            <a:endParaRPr lang="ru-RU" altLang="en-US" dirty="0"/>
          </a:p>
          <a:p>
            <a:endParaRPr lang="ru-RU" altLang="en-US" dirty="0"/>
          </a:p>
        </p:txBody>
      </p:sp>
      <p:sp>
        <p:nvSpPr>
          <p:cNvPr id="11" name="Замещающий текст 10"/>
          <p:cNvSpPr>
            <a:spLocks noGrp="1"/>
          </p:cNvSpPr>
          <p:nvPr>
            <p:ph type="body" sz="quarter" idx="19"/>
          </p:nvPr>
        </p:nvSpPr>
        <p:spPr/>
        <p:txBody>
          <a:bodyPr/>
          <a:lstStyle/>
          <a:p>
            <a:r>
              <a:rPr lang="ru-RU" altLang="en-US" dirty="0"/>
              <a:t>Итоговый результат</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1F91EF41-9A47-4696-B6D6-AFE521FC3A7D}"/>
              </a:ext>
            </a:extLst>
          </p:cNvPr>
          <p:cNvSpPr>
            <a:spLocks noGrp="1"/>
          </p:cNvSpPr>
          <p:nvPr>
            <p:ph type="title"/>
          </p:nvPr>
        </p:nvSpPr>
        <p:spPr>
          <a:xfrm>
            <a:off x="444800" y="321253"/>
            <a:ext cx="11302400" cy="647700"/>
          </a:xfrm>
        </p:spPr>
        <p:txBody>
          <a:bodyPr/>
          <a:lstStyle/>
          <a:p>
            <a:r>
              <a:rPr lang="ru-RU" dirty="0">
                <a:latin typeface="Times New Roman" panose="02020603050405020304" pitchFamily="18" charset="0"/>
                <a:cs typeface="Times New Roman" panose="02020603050405020304" pitchFamily="18" charset="0"/>
              </a:rPr>
              <a:t>Наши данные для основной модели</a:t>
            </a:r>
          </a:p>
        </p:txBody>
      </p:sp>
      <p:pic>
        <p:nvPicPr>
          <p:cNvPr id="10" name="Рисунок 9">
            <a:extLst>
              <a:ext uri="{FF2B5EF4-FFF2-40B4-BE49-F238E27FC236}">
                <a16:creationId xmlns:a16="http://schemas.microsoft.com/office/drawing/2014/main" id="{A567C202-0E22-4F37-9DD7-F9FC4E0D164C}"/>
              </a:ext>
            </a:extLst>
          </p:cNvPr>
          <p:cNvPicPr>
            <a:picLocks noChangeAspect="1"/>
          </p:cNvPicPr>
          <p:nvPr/>
        </p:nvPicPr>
        <p:blipFill>
          <a:blip r:embed="rId2"/>
          <a:stretch>
            <a:fillRect/>
          </a:stretch>
        </p:blipFill>
        <p:spPr>
          <a:xfrm>
            <a:off x="1571636" y="1836594"/>
            <a:ext cx="3783445" cy="3930852"/>
          </a:xfrm>
          <a:prstGeom prst="rect">
            <a:avLst/>
          </a:prstGeom>
        </p:spPr>
      </p:pic>
      <p:pic>
        <p:nvPicPr>
          <p:cNvPr id="14" name="Рисунок 13">
            <a:extLst>
              <a:ext uri="{FF2B5EF4-FFF2-40B4-BE49-F238E27FC236}">
                <a16:creationId xmlns:a16="http://schemas.microsoft.com/office/drawing/2014/main" id="{B4E625BA-8E8A-4850-A38A-D8A56E1C2CBF}"/>
              </a:ext>
            </a:extLst>
          </p:cNvPr>
          <p:cNvPicPr>
            <a:picLocks noChangeAspect="1"/>
          </p:cNvPicPr>
          <p:nvPr/>
        </p:nvPicPr>
        <p:blipFill>
          <a:blip r:embed="rId3"/>
          <a:stretch>
            <a:fillRect/>
          </a:stretch>
        </p:blipFill>
        <p:spPr>
          <a:xfrm>
            <a:off x="6437746" y="1836594"/>
            <a:ext cx="5126182" cy="3983061"/>
          </a:xfrm>
          <a:prstGeom prst="rect">
            <a:avLst/>
          </a:prstGeom>
        </p:spPr>
      </p:pic>
    </p:spTree>
    <p:extLst>
      <p:ext uri="{BB962C8B-B14F-4D97-AF65-F5344CB8AC3E}">
        <p14:creationId xmlns:p14="http://schemas.microsoft.com/office/powerpoint/2010/main" val="439058443"/>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Скругленный прямоугольник 5"/>
          <p:cNvSpPr/>
          <p:nvPr/>
        </p:nvSpPr>
        <p:spPr>
          <a:xfrm>
            <a:off x="711076" y="2251524"/>
            <a:ext cx="4855283" cy="2052519"/>
          </a:xfrm>
          <a:prstGeom prst="roundRect">
            <a:avLst/>
          </a:prstGeom>
          <a:solidFill>
            <a:schemeClr val="bg1"/>
          </a:solidFill>
          <a:ln w="25400" cap="flat">
            <a:solidFill>
              <a:schemeClr val="bg1"/>
            </a:solidFill>
            <a:prstDash val="solid"/>
            <a:round/>
          </a:ln>
        </p:spPr>
        <p:style>
          <a:lnRef idx="0">
            <a:scrgbClr r="0" g="0" b="0"/>
          </a:lnRef>
          <a:fillRef idx="0">
            <a:scrgbClr r="0" g="0" b="0"/>
          </a:fillRef>
          <a:effectRef idx="0">
            <a:scrgbClr r="0" g="0" b="0"/>
          </a:effectRef>
          <a:fontRef idx="none"/>
        </p:style>
        <p:txBody>
          <a:bodyPr rot="0" vertOverflow="overflow" horzOverflow="overflow" vert="horz" wrap="square" lIns="0" tIns="0" rIns="0" bIns="0" numCol="1" spcCol="38100" rtlCol="0" anchor="ctr" forceAA="0">
            <a:spAutoFit/>
          </a:bodyPr>
          <a:lstStyle/>
          <a:p>
            <a:pPr marL="0" marR="0" indent="0" algn="l" defTabSz="825500" rtl="0" fontAlgn="auto" latinLnBrk="0" hangingPunct="0">
              <a:lnSpc>
                <a:spcPct val="100000"/>
              </a:lnSpc>
              <a:spcBef>
                <a:spcPts val="0"/>
              </a:spcBef>
              <a:spcAft>
                <a:spcPts val="0"/>
              </a:spcAft>
              <a:buClrTx/>
              <a:buSzTx/>
              <a:buFontTx/>
              <a:buNone/>
            </a:pPr>
            <a:endParaRPr kumimoji="0" lang="ru-RU" altLang="en-US" sz="2400" b="0" i="0" u="none" strike="noStrike" cap="none" spc="0" normalizeH="0" baseline="0" dirty="0">
              <a:ln>
                <a:noFill/>
              </a:ln>
              <a:solidFill>
                <a:srgbClr val="7F7F7F"/>
              </a:solidFill>
              <a:effectLst/>
              <a:uFillTx/>
              <a:latin typeface="+mn-lt"/>
              <a:ea typeface="+mn-ea"/>
              <a:cs typeface="+mn-cs"/>
              <a:sym typeface="CoFo Sans" panose="020B0503030202060203"/>
            </a:endParaRPr>
          </a:p>
        </p:txBody>
      </p:sp>
      <p:sp>
        <p:nvSpPr>
          <p:cNvPr id="5" name="Замещающий текст 4"/>
          <p:cNvSpPr>
            <a:spLocks noGrp="1"/>
          </p:cNvSpPr>
          <p:nvPr>
            <p:ph type="body" sz="quarter" idx="12"/>
          </p:nvPr>
        </p:nvSpPr>
        <p:spPr>
          <a:xfrm>
            <a:off x="1300463" y="2537850"/>
            <a:ext cx="3676507" cy="1479865"/>
          </a:xfrm>
        </p:spPr>
        <p:txBody>
          <a:bodyPr/>
          <a:lstStyle/>
          <a:p>
            <a:pPr algn="just"/>
            <a:r>
              <a:rPr lang="ru-RU" altLang="en-US" sz="2400" dirty="0">
                <a:solidFill>
                  <a:schemeClr val="tx1"/>
                </a:solidFill>
                <a:latin typeface="Times New Roman" panose="02020603050405020304" pitchFamily="18" charset="0"/>
                <a:cs typeface="Times New Roman" panose="02020603050405020304" pitchFamily="18" charset="0"/>
              </a:rPr>
              <a:t>Наиболее лучшие результаты показала нам модель </a:t>
            </a:r>
            <a:r>
              <a:rPr lang="en-US" altLang="en-US" sz="2400" dirty="0" err="1">
                <a:solidFill>
                  <a:schemeClr val="tx1"/>
                </a:solidFill>
                <a:latin typeface="Times New Roman" panose="02020603050405020304" pitchFamily="18" charset="0"/>
                <a:cs typeface="Times New Roman" panose="02020603050405020304" pitchFamily="18" charset="0"/>
              </a:rPr>
              <a:t>XGBoost</a:t>
            </a:r>
            <a:r>
              <a:rPr lang="ru-RU" altLang="en-US" sz="2400" dirty="0">
                <a:solidFill>
                  <a:schemeClr val="tx1"/>
                </a:solidFill>
                <a:latin typeface="Times New Roman" panose="02020603050405020304" pitchFamily="18" charset="0"/>
                <a:cs typeface="Times New Roman" panose="02020603050405020304" pitchFamily="18" charset="0"/>
              </a:rPr>
              <a:t> из одноимённой библиотеки.</a:t>
            </a:r>
          </a:p>
        </p:txBody>
      </p:sp>
      <p:pic>
        <p:nvPicPr>
          <p:cNvPr id="2" name="Рисунок 1"/>
          <p:cNvPicPr>
            <a:picLocks noChangeAspect="1"/>
          </p:cNvPicPr>
          <p:nvPr/>
        </p:nvPicPr>
        <p:blipFill>
          <a:blip r:embed="rId2"/>
          <a:stretch>
            <a:fillRect/>
          </a:stretch>
        </p:blipFill>
        <p:spPr>
          <a:xfrm>
            <a:off x="6424927" y="1366238"/>
            <a:ext cx="5220429" cy="4229690"/>
          </a:xfrm>
          <a:prstGeom prst="rect">
            <a:avLst/>
          </a:prstGeom>
        </p:spPr>
      </p:pic>
    </p:spTree>
  </p:cSld>
  <p:clrMapOvr>
    <a:masterClrMapping/>
  </p:clrMapOvr>
  <p:transition spd="med"/>
</p:sld>
</file>

<file path=ppt/theme/theme1.xml><?xml version="1.0" encoding="utf-8"?>
<a:theme xmlns:a="http://schemas.openxmlformats.org/drawingml/2006/main" name="Тема1">
  <a:themeElements>
    <a:clrScheme name="Пользовательские 1">
      <a:dk1>
        <a:srgbClr val="FEFFFE"/>
      </a:dk1>
      <a:lt1>
        <a:srgbClr val="007DFF"/>
      </a:lt1>
      <a:dk2>
        <a:srgbClr val="007DFF"/>
      </a:dk2>
      <a:lt2>
        <a:srgbClr val="FEFFFE"/>
      </a:lt2>
      <a:accent1>
        <a:srgbClr val="499EFA"/>
      </a:accent1>
      <a:accent2>
        <a:srgbClr val="8DC1FC"/>
      </a:accent2>
      <a:accent3>
        <a:srgbClr val="B1B2B1"/>
      </a:accent3>
      <a:accent4>
        <a:srgbClr val="DB113A"/>
      </a:accent4>
      <a:accent5>
        <a:srgbClr val="FECB02"/>
      </a:accent5>
      <a:accent6>
        <a:srgbClr val="000000"/>
      </a:accent6>
      <a:hlink>
        <a:srgbClr val="007FFF"/>
      </a:hlink>
      <a:folHlink>
        <a:srgbClr val="007FFF"/>
      </a:folHlink>
    </a:clrScheme>
    <a:fontScheme name="White">
      <a:majorFont>
        <a:latin typeface="CoFo Sans"/>
        <a:ea typeface="CoFo Sans"/>
        <a:cs typeface="CoFo Sans"/>
      </a:majorFont>
      <a:minorFont>
        <a:latin typeface="CoFo Sans"/>
        <a:ea typeface="CoFo Sans"/>
        <a:cs typeface="CoFo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spPr>
      <a:bodyPr rot="0" spcFirstLastPara="1" vertOverflow="overflow" horzOverflow="overflow" vert="horz" wrap="square" lIns="0" tIns="0" rIns="0" bIns="0" numCol="1" spcCol="38100" rtlCol="0" anchor="ctr">
        <a:spAutoFit/>
      </a:bodyPr>
      <a:lstStyle>
        <a:defPPr marL="0" marR="0" indent="0" algn="l" defTabSz="8255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7F7F7F"/>
            </a:solidFill>
            <a:effectLst/>
            <a:uFillTx/>
            <a:latin typeface="+mn-lt"/>
            <a:ea typeface="+mn-ea"/>
            <a:cs typeface="+mn-cs"/>
            <a:sym typeface="CoFo Sans" panose="020B0503030202060203"/>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l" defTabSz="1828800" rtl="0" fontAlgn="auto" latinLnBrk="0" hangingPunct="0">
          <a:lnSpc>
            <a:spcPct val="110000"/>
          </a:lnSpc>
          <a:spcBef>
            <a:spcPts val="800"/>
          </a:spcBef>
          <a:spcAft>
            <a:spcPts val="0"/>
          </a:spcAft>
          <a:buClrTx/>
          <a:buSzTx/>
          <a:buFontTx/>
          <a:buNone/>
          <a:defRPr kumimoji="0" sz="3000" b="0" i="0" u="none" strike="noStrike" cap="none" spc="0" normalizeH="0" baseline="0">
            <a:ln>
              <a:noFill/>
            </a:ln>
            <a:solidFill>
              <a:srgbClr val="000000"/>
            </a:solidFill>
            <a:effectLst/>
            <a:uFillTx/>
            <a:latin typeface="+mn-lt"/>
            <a:ea typeface="+mn-ea"/>
            <a:cs typeface="+mn-cs"/>
            <a:sym typeface="CoFo Sans" panose="020B0503030202060203"/>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247</TotalTime>
  <Words>97</Words>
  <Application>Microsoft Office PowerPoint</Application>
  <PresentationFormat>Широкоэкранный</PresentationFormat>
  <Paragraphs>25</Paragraphs>
  <Slides>6</Slides>
  <Notes>0</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6</vt:i4>
      </vt:variant>
    </vt:vector>
  </HeadingPairs>
  <TitlesOfParts>
    <vt:vector size="12" baseType="lpstr">
      <vt:lpstr>Times New Roman</vt:lpstr>
      <vt:lpstr>Arial</vt:lpstr>
      <vt:lpstr>CoFo Sans Medium</vt:lpstr>
      <vt:lpstr>CoFo Sans</vt:lpstr>
      <vt:lpstr>Calibri</vt:lpstr>
      <vt:lpstr>Тема1</vt:lpstr>
      <vt:lpstr>Интенсивый треннинг по программированию, обучению интеллекта и машинному обучению </vt:lpstr>
      <vt:lpstr>Презентация PowerPoint</vt:lpstr>
      <vt:lpstr> Цель: выделить целевую аудиторию для рассылок.     В приложении есть входные данные, представляющие собой наборы признаков на первое число каждого месяца за 1,5 года.  Необходимо разработать модель, которая по набору данных сможет увеличить эффективность продаж путём выделения целевой аудитории для каждой рассылки.    </vt:lpstr>
      <vt:lpstr>Этапы работы над проектом</vt:lpstr>
      <vt:lpstr>Наши данные для основной модели</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для инвесторов ГК «Самолет»</dc:title>
  <dc:creator>Рукавишникова Александра</dc:creator>
  <cp:lastModifiedBy>eldorado</cp:lastModifiedBy>
  <cp:revision>947</cp:revision>
  <dcterms:created xsi:type="dcterms:W3CDTF">2022-08-25T11:16:00Z</dcterms:created>
  <dcterms:modified xsi:type="dcterms:W3CDTF">2024-12-16T19:32:09Z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F1B83BB0377C4C24B0430A86A3830D18</vt:lpwstr>
  </property>
  <property fmtid="{D5CDD505-2E9C-101B-9397-08002B2CF9AE}" pid="3" name="KSOProductBuildVer">
    <vt:lpwstr>1049-11.2.0.11225</vt:lpwstr>
  </property>
</Properties>
</file>